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0" r:id="rId7"/>
    <p:sldId id="264" r:id="rId8"/>
    <p:sldId id="265" r:id="rId9"/>
    <p:sldId id="272" r:id="rId10"/>
    <p:sldId id="267" r:id="rId11"/>
    <p:sldId id="269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1743-0BAF-42B2-9357-8734B2E8B943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31C8-3DF6-4B0D-9902-8C1A1F9D1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до с дочей на санках покататься сходить. Доброе утро всем - 11 Октября 2013 - Blog - Djmaxwil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асни - Страница 3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Еж (ежик) с яблоком на спине фото, Еж (ежик) с яблоком на спине фото обои рабочий стол еж, фото еж фотографии ежи насекомояд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Анимация Добрый день Анимированные Картинки Открытки gif - Добрый день - АНИМАЦИЯ ПРИВЕТСТВИЯ ПОЖЕЛАНИЯ - КАРТИНКИ ФОТО - КАРТИ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В нашем доме поселился замечательный сос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тихи для самых-самых маленьких / стихи самые самые - на бэби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узей зайцев - Зайцы в живопи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екоторые звери меняют цвет своего меха, чтобы лучше было - Фото 9 - Русская зима - Природа - Фото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заяц, забор, добыча, трава, лиса - (картинка, изображение, фото, обои 40570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.TUT.BY - Я тут! Тамара Мелешко -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с волками - Картинки с волками - Волки - Галерея изображений - Canids World (Собаки, волки псовы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качать фильм National Geographic. Медведи острова Страха / National Geographic. Bears of Fear Island (2012) HDTV через торр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2014-10-14T15:51:26Z</dcterms:created>
  <dcterms:modified xsi:type="dcterms:W3CDTF">2014-10-25T17:53:55Z</dcterms:modified>
</cp:coreProperties>
</file>