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73" r:id="rId9"/>
    <p:sldId id="274" r:id="rId10"/>
    <p:sldId id="262" r:id="rId11"/>
    <p:sldId id="263" r:id="rId12"/>
    <p:sldId id="264" r:id="rId13"/>
    <p:sldId id="265" r:id="rId14"/>
    <p:sldId id="266" r:id="rId15"/>
    <p:sldId id="267" r:id="rId16"/>
    <p:sldId id="271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B9817-063F-43A8-99B9-FE5D7FC7EC06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D5C37-FCAD-4ECC-A498-E3D8192E0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1857364"/>
            <a:ext cx="77358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Организация групповой работы</a:t>
            </a:r>
          </a:p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рамках реализации ФГОС НОО</a:t>
            </a:r>
            <a:endParaRPr lang="ru-RU" sz="40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5143512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  Куковякина К.Ю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учитель начальных классов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МОАУ ООШ №22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1285860"/>
            <a:ext cx="60296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Виды групповой работы: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500306"/>
            <a:ext cx="5357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Мозговой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штурм.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«Продолжи».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Охота за сокровищами.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Снежный ком.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Мозаичная группа или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 «Зигзаг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(метод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пилы).</a:t>
            </a:r>
          </a:p>
        </p:txBody>
      </p:sp>
      <p:pic>
        <p:nvPicPr>
          <p:cNvPr id="5" name="Рисунок 4" descr="Imágenes-de-niños-con-juguet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4714884"/>
            <a:ext cx="3260860" cy="1452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1285860"/>
            <a:ext cx="44191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Игра «Продолжи»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571744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Основана на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выполнении заданий разного рода группой «по цепочке».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использовать на уроках по разным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предметам.</a:t>
            </a:r>
            <a:endParaRPr lang="ru-RU" dirty="0"/>
          </a:p>
        </p:txBody>
      </p:sp>
      <p:pic>
        <p:nvPicPr>
          <p:cNvPr id="5" name="Рисунок 4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5072074"/>
            <a:ext cx="1125123" cy="1071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298" y="1214422"/>
            <a:ext cx="2377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285992"/>
            <a:ext cx="73581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делит тему на несколько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частей;</a:t>
            </a:r>
          </a:p>
          <a:p>
            <a:pPr>
              <a:buFont typeface="Wingdings" pitchFamily="2" charset="2"/>
              <a:buChar char="ü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получают список необходимых источников или сами учебные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для изучения части темы;</a:t>
            </a:r>
          </a:p>
          <a:p>
            <a:pPr>
              <a:buFont typeface="Wingdings" pitchFamily="2" charset="2"/>
              <a:buChar char="ü"/>
            </a:pP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осле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изучения материала или выполнения задания группы переформируются так, чтобы в каждую новую группу попали по 1 человеку от каждой прежней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каждый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новой группы объясняет своим новым коллегам свою часть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темы, и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отвечает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заданные вопросы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заключение работы делают выводы.</a:t>
            </a:r>
          </a:p>
          <a:p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710" y="5072074"/>
            <a:ext cx="975129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1214422"/>
            <a:ext cx="70785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Прием «Зигзаг» (метод пилы)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571744"/>
            <a:ext cx="792961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учащиеся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организуются в группы по 4-5 человек для работы над учебным материалом, который разбит на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фрагменты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атем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ребята,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встречаются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обмениваются информацией как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эксперты; 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затем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возвращаются в свои группы и обучают всему новому, что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узнали сами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других членов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группы;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рганизуется индивидуальная проверка знаний.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pic>
        <p:nvPicPr>
          <p:cNvPr id="5" name="Рисунок 4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711" y="5044834"/>
            <a:ext cx="928694" cy="884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1214422"/>
            <a:ext cx="67197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Принципы выбора заданий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для групповой работы: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786058"/>
            <a:ext cx="814393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должны быть такими, чтобы дружная и согласованная работа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 членов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давала ощутимо лучший результат, чем мог бы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получить каждый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участников, если бы работал один.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должно быть интересно детям.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должны быть доступны детям по уровню сложности.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должны быть проблемными, предоставлять возможность для активного использования имеющихся знаний.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214422"/>
            <a:ext cx="22097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285992"/>
            <a:ext cx="64294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групповые приёмы работы приобщают к важным навыкам жизни;  </a:t>
            </a:r>
          </a:p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улучшается успеваемость; </a:t>
            </a:r>
          </a:p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формируется мотивация учения и обучения; </a:t>
            </a:r>
          </a:p>
          <a:p>
            <a:pPr lvl="0">
              <a:buFont typeface="Wingdings" pitchFamily="2" charset="2"/>
              <a:buChar char="ü"/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соблюдается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дифференцированный подход; </a:t>
            </a:r>
          </a:p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в группе помогает ребенку   проявить себя,  </a:t>
            </a:r>
          </a:p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укрепляется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улучшаются межличностные отношения; </a:t>
            </a:r>
          </a:p>
          <a:p>
            <a:pPr>
              <a:buFont typeface="Wingdings" pitchFamily="2" charset="2"/>
              <a:buChar char="ü"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устанавливается психологический комфорт в коллективе.</a:t>
            </a:r>
          </a:p>
        </p:txBody>
      </p:sp>
      <p:pic>
        <p:nvPicPr>
          <p:cNvPr id="5" name="Рисунок 4" descr="4c85742ff8b82d9897428a17c937a7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4786322"/>
            <a:ext cx="1334687" cy="1404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2643182"/>
            <a:ext cx="52065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1214422"/>
            <a:ext cx="486851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Урок окружающего мира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Тема: В широкой степи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300037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357422" y="3571876"/>
            <a:ext cx="1143008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14942" y="3500438"/>
            <a:ext cx="1214446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714744" y="435769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85852" y="442913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экологи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514351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зоологи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9322" y="442913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ботаники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711" y="5044834"/>
            <a:ext cx="928694" cy="884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357298"/>
            <a:ext cx="22052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071678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Решение примера по цепочке, решение задачи, составление задачи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т.д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500438"/>
            <a:ext cx="32128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Окружающий мир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286256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Составление рассказа о животном, природной зоне, явлении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природы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т.д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500438"/>
            <a:ext cx="36603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Литературное чтение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4357694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Описание картины, составление сказки, составление рассказа на определенную букву и т.д.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1357298"/>
            <a:ext cx="24258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2071678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Составление рассказа, памятки, «продолжи ряд», «допиши предложение» и т.д.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143512"/>
            <a:ext cx="957244" cy="911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214422"/>
            <a:ext cx="687399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Урок литературного чтения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Тема: Г.Х.Андерсен «Дикие лебеди»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714620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екст делится на части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группах 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прорабатываются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отдельные части текста (у каждой группы своя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часть)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других группах осуществляется режим последовательного взаимного рассказывания по частям.</a:t>
            </a:r>
          </a:p>
        </p:txBody>
      </p:sp>
      <p:pic>
        <p:nvPicPr>
          <p:cNvPr id="5" name="Рисунок 4" descr="photoshop_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8148" y="5000636"/>
            <a:ext cx="1050138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1714488"/>
            <a:ext cx="57864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«Умение учиться – это новообразование, которое в первую очередь связано с освоением формы учебного сотрудничества» 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Г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А. 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Цукерман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ape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92" y="3857628"/>
            <a:ext cx="1697635" cy="2071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285860"/>
            <a:ext cx="64939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Цель групповой работы: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643182"/>
            <a:ext cx="7286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активное включение каждого ученика в процесс усвоения учебного материала.</a:t>
            </a:r>
          </a:p>
          <a:p>
            <a:endParaRPr lang="ru-RU" dirty="0"/>
          </a:p>
        </p:txBody>
      </p:sp>
      <p:pic>
        <p:nvPicPr>
          <p:cNvPr id="7" name="Рисунок 6" descr="6441_html_m2758bb4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4500570"/>
            <a:ext cx="2857488" cy="17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1142984"/>
            <a:ext cx="69603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Задачи групповой работы: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285992"/>
            <a:ext cx="73581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Активизация познавательной деятельности.</a:t>
            </a: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Развитие навыков самостоятельной учебной деятельности: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ведущих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промежуточных задач,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 оптимального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пути,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предусматривать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 своего выбора, объективно оценивать его.</a:t>
            </a: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Развитие умений успешного общения (умение слушать и слышать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 друга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выстраивать диалог, задавать вопросы на понимание и т.д.).</a:t>
            </a: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Совершенствование межличностных отношений в классе.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1142984"/>
            <a:ext cx="842775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Достоинства групповой работы: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571744"/>
            <a:ext cx="778674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Повышается учебная и познавательная мотивация.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Снижается уровень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тревожности учащихся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страха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оказаться неуспешным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некомпетентным в решении каких-то задач.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 группе выше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обучаемость, эффективность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усвоения 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актуализации знаний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Улучшается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психологический климат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классе.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1285860"/>
            <a:ext cx="7723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Способы разделения на группы: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2571744"/>
            <a:ext cx="528641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желанию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случайным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образом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определенному признаку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выбору «лидера».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выбору педагога.</a:t>
            </a:r>
          </a:p>
          <a:p>
            <a:endParaRPr lang="ru-RU" dirty="0"/>
          </a:p>
        </p:txBody>
      </p:sp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4357694"/>
            <a:ext cx="2571768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88" y="1285860"/>
            <a:ext cx="3088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 желанию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500306"/>
            <a:ext cx="7858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Объединение в группы происходит по желанию детей. Задание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формирование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по желанию может даваться, как минимум, в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вариантах:</a:t>
            </a:r>
          </a:p>
          <a:p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Разделитесь на группы по 4-5 человек.</a:t>
            </a:r>
          </a:p>
          <a:p>
            <a:pPr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Разделитесь на 2-4 равные группы.</a:t>
            </a:r>
          </a:p>
          <a:p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1285860"/>
            <a:ext cx="49680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Случайным образом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500306"/>
            <a:ext cx="785818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Группа, формируемая по признаку случайности, характеризуется тем, что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ней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могут объединяться дети, которые в иных условиях никак не взаимодействуют между собой. 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формирования «случайной» группы могут быть различны: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жребий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объединение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тех, кто сидит рядом;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помощью импровизированных «фантов» и т.п.</a:t>
            </a:r>
          </a:p>
          <a:p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siness_ppt_background-1204x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1285860"/>
            <a:ext cx="67781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 определенному признаку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857496"/>
            <a:ext cx="785818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Признак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задается либо учителем, либо любым учеником.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первой букве имени (гласная – согласная),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соответствии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тем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какое время года родился (на четыре группы),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цвету глаз (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карие, серо-голубые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зеленые) и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т.д.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767</Words>
  <Application>Microsoft Office PowerPoint</Application>
  <PresentationFormat>Экран (4:3)</PresentationFormat>
  <Paragraphs>100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рп</dc:creator>
  <cp:lastModifiedBy>рп</cp:lastModifiedBy>
  <cp:revision>25</cp:revision>
  <dcterms:created xsi:type="dcterms:W3CDTF">2015-03-02T08:35:29Z</dcterms:created>
  <dcterms:modified xsi:type="dcterms:W3CDTF">2015-03-02T13:28:53Z</dcterms:modified>
</cp:coreProperties>
</file>