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8" r:id="rId4"/>
    <p:sldId id="258" r:id="rId5"/>
    <p:sldId id="259" r:id="rId6"/>
    <p:sldId id="261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EE"/>
    <a:srgbClr val="005C2A"/>
    <a:srgbClr val="CCFFCC"/>
    <a:srgbClr val="99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17676E-EE6F-43DB-B6F6-35CF952168C4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D4321A-2819-4C2B-84AF-9A2062A7ED5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onkosti.ru/%D0%98%D0%BC%D0%B0%D1%82%D1%80%D0%B0%D0%BD%D0%BA%D0%BE%D1%81%D0%BA%D0%B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7704856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cap="none" spc="50" dirty="0" smtClean="0">
                <a:ln w="11430"/>
                <a:solidFill>
                  <a:srgbClr val="004FEE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Финляндия</a:t>
            </a:r>
            <a:endParaRPr lang="ru-RU" sz="6000" cap="none" spc="50" dirty="0">
              <a:ln w="11430"/>
              <a:solidFill>
                <a:srgbClr val="004FEE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581128"/>
            <a:ext cx="3635896" cy="22768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Презентацию подготовила  тур. фирма «Пегас» :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Кузьменок</a:t>
            </a:r>
            <a:r>
              <a:rPr lang="ru-RU" dirty="0" smtClean="0">
                <a:solidFill>
                  <a:srgbClr val="002060"/>
                </a:solidFill>
              </a:rPr>
              <a:t> Артем,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Смирнов Саша,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Парахин</a:t>
            </a:r>
            <a:r>
              <a:rPr lang="ru-RU" dirty="0" smtClean="0">
                <a:solidFill>
                  <a:srgbClr val="002060"/>
                </a:solidFill>
              </a:rPr>
              <a:t> Саша,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Преснухин Паша, 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Кореневский</a:t>
            </a:r>
            <a:r>
              <a:rPr lang="ru-RU" dirty="0" smtClean="0">
                <a:solidFill>
                  <a:srgbClr val="002060"/>
                </a:solidFill>
              </a:rPr>
              <a:t> Слава.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РАЗУЧИМ ФИНСКИЕ СЛОВА:</a:t>
            </a:r>
            <a:endParaRPr lang="ru-RU" b="1" dirty="0">
              <a:solidFill>
                <a:srgbClr val="004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КИИТОС</a:t>
            </a:r>
          </a:p>
          <a:p>
            <a:r>
              <a:rPr lang="ru-RU" sz="8000" b="1" dirty="0" smtClean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lang="ru-RU" sz="8000" b="1" dirty="0">
              <a:solidFill>
                <a:srgbClr val="004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РАЗУЧИМ ФИНСКИЕ СЛОВА: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АНТЕЕКСИ</a:t>
            </a:r>
          </a:p>
          <a:p>
            <a:r>
              <a:rPr lang="ru-RU" sz="8000" b="1" dirty="0" smtClean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ИЗВИНИТЕ</a:t>
            </a:r>
            <a:endParaRPr lang="ru-RU" sz="8000" b="1" dirty="0">
              <a:solidFill>
                <a:srgbClr val="004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РАЗУЧИМ ФИНСКИЕ СЛОВА: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ПЯЙВЯЯ</a:t>
            </a:r>
          </a:p>
          <a:p>
            <a:r>
              <a:rPr lang="ru-RU" sz="6600" b="1" dirty="0" smtClean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endParaRPr lang="ru-RU" sz="6600" b="1" dirty="0">
              <a:solidFill>
                <a:srgbClr val="004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РАЗУЧИМ ФИНСКИЕ СЛОВА: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ТЕРВЕ</a:t>
            </a:r>
          </a:p>
          <a:p>
            <a:r>
              <a:rPr lang="ru-RU" sz="8000" b="1" dirty="0" smtClean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</a:t>
            </a:r>
            <a:endParaRPr lang="ru-RU" sz="8000" b="1" dirty="0">
              <a:solidFill>
                <a:srgbClr val="004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РАЗУЧИМ ФИНСКИЕ СЛОВА: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НЯКЕМЕН</a:t>
            </a:r>
          </a:p>
          <a:p>
            <a:r>
              <a:rPr lang="ru-RU" sz="6600" b="1" dirty="0" smtClean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</a:t>
            </a:r>
            <a:endParaRPr lang="ru-RU" sz="6600" b="1" dirty="0">
              <a:solidFill>
                <a:srgbClr val="004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5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676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44408" cy="1296144"/>
          </a:xfrm>
          <a:solidFill>
            <a:srgbClr val="99FF99"/>
          </a:solidFill>
        </p:spPr>
        <p:txBody>
          <a:bodyPr>
            <a:normAutofit fontScale="25000" lnSpcReduction="20000"/>
          </a:bodyPr>
          <a:lstStyle/>
          <a:p>
            <a:r>
              <a:rPr lang="ru-RU" sz="9800" b="1" i="1" dirty="0" smtClean="0">
                <a:solidFill>
                  <a:srgbClr val="0070C0"/>
                </a:solidFill>
              </a:rPr>
              <a:t>Финляндия</a:t>
            </a:r>
            <a:r>
              <a:rPr lang="ru-RU" sz="9800" dirty="0" smtClean="0">
                <a:solidFill>
                  <a:srgbClr val="0070C0"/>
                </a:solidFill>
              </a:rPr>
              <a:t> - это Финляндская Республика, государство на севере.</a:t>
            </a:r>
          </a:p>
          <a:p>
            <a:r>
              <a:rPr lang="ru-RU" sz="9800" dirty="0" smtClean="0">
                <a:solidFill>
                  <a:srgbClr val="0070C0"/>
                </a:solidFill>
              </a:rPr>
              <a:t>Столица – </a:t>
            </a:r>
            <a:r>
              <a:rPr lang="ru-RU" sz="9800" b="1" i="1" dirty="0" smtClean="0">
                <a:solidFill>
                  <a:srgbClr val="0070C0"/>
                </a:solidFill>
              </a:rPr>
              <a:t>Хельсинки</a:t>
            </a:r>
            <a:r>
              <a:rPr lang="ru-RU" sz="9800" dirty="0" smtClean="0">
                <a:solidFill>
                  <a:srgbClr val="0070C0"/>
                </a:solidFill>
              </a:rPr>
              <a:t>. Население – 5,191 млн. человек.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4FEE"/>
                </a:solidFill>
              </a:rPr>
              <a:t>ХЕЛЬСИНКИ</a:t>
            </a:r>
            <a:endParaRPr lang="ru-RU" b="1" i="1" dirty="0">
              <a:solidFill>
                <a:srgbClr val="004FE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9"/>
            <a:ext cx="9144000" cy="5440362"/>
          </a:xfrm>
        </p:spPr>
      </p:pic>
    </p:spTree>
    <p:extLst>
      <p:ext uri="{BB962C8B-B14F-4D97-AF65-F5344CB8AC3E}">
        <p14:creationId xmlns:p14="http://schemas.microsoft.com/office/powerpoint/2010/main" val="387533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7467600" cy="278092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59150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>
                <a:solidFill>
                  <a:srgbClr val="005C2A"/>
                </a:solidFill>
              </a:rPr>
              <a:t/>
            </a:r>
            <a:br>
              <a:rPr lang="ru-RU" dirty="0" smtClean="0">
                <a:solidFill>
                  <a:srgbClr val="005C2A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63272" cy="11430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Долина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Мумми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Троллей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17232"/>
            <a:ext cx="7467600" cy="1340768"/>
          </a:xfrm>
        </p:spPr>
        <p:txBody>
          <a:bodyPr>
            <a:normAutofit fontScale="62500" lnSpcReduction="20000"/>
          </a:bodyPr>
          <a:lstStyle/>
          <a:p>
            <a:r>
              <a:rPr lang="ru-RU" sz="4100" dirty="0" smtClean="0">
                <a:solidFill>
                  <a:srgbClr val="005C2A"/>
                </a:solidFill>
              </a:rPr>
              <a:t>У побережья финского города Наантали расположен чудесный мир Муми-Троллей. </a:t>
            </a:r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endParaRPr lang="ru-RU" dirty="0"/>
          </a:p>
        </p:txBody>
      </p:sp>
      <p:pic>
        <p:nvPicPr>
          <p:cNvPr id="18434" name="Picture 2" descr="http://www.balkan.ru/images/fintur/troll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0" y="1052736"/>
            <a:ext cx="91440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4FEE"/>
                </a:solidFill>
              </a:rPr>
              <a:t>КАУХАВЕ</a:t>
            </a:r>
            <a:endParaRPr lang="ru-RU" b="1" dirty="0">
              <a:solidFill>
                <a:srgbClr val="004FE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496" cy="5440361"/>
          </a:xfrm>
        </p:spPr>
      </p:pic>
    </p:spTree>
    <p:extLst>
      <p:ext uri="{BB962C8B-B14F-4D97-AF65-F5344CB8AC3E}">
        <p14:creationId xmlns:p14="http://schemas.microsoft.com/office/powerpoint/2010/main" val="1492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241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441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159</TotalTime>
  <Words>97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Franklin Gothic Book</vt:lpstr>
      <vt:lpstr>Times New Roman</vt:lpstr>
      <vt:lpstr>Wingdings 2</vt:lpstr>
      <vt:lpstr>Техническая</vt:lpstr>
      <vt:lpstr>Финляндия</vt:lpstr>
      <vt:lpstr>Презентация PowerPoint</vt:lpstr>
      <vt:lpstr>ХЕЛЬСИНКИ</vt:lpstr>
      <vt:lpstr>Презентация PowerPoint</vt:lpstr>
      <vt:lpstr>Презентация PowerPoint</vt:lpstr>
      <vt:lpstr>Долина Мумми - Троллей</vt:lpstr>
      <vt:lpstr>КАУХАВЕ</vt:lpstr>
      <vt:lpstr>Презентация PowerPoint</vt:lpstr>
      <vt:lpstr>Презентация PowerPoint</vt:lpstr>
      <vt:lpstr>РАЗУЧИМ ФИНСКИЕ СЛОВА:</vt:lpstr>
      <vt:lpstr>РАЗУЧИМ ФИНСКИЕ СЛОВА:</vt:lpstr>
      <vt:lpstr>РАЗУЧИМ ФИНСКИЕ СЛОВА:</vt:lpstr>
      <vt:lpstr>РАЗУЧИМ ФИНСКИЕ СЛОВА:</vt:lpstr>
      <vt:lpstr>РАЗУЧИМ ФИНСКИЕ СЛОВА: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Финляндия</dc:title>
  <dc:creator>Admin</dc:creator>
  <cp:lastModifiedBy>Марина Доронина</cp:lastModifiedBy>
  <cp:revision>20</cp:revision>
  <dcterms:created xsi:type="dcterms:W3CDTF">2014-03-13T14:55:08Z</dcterms:created>
  <dcterms:modified xsi:type="dcterms:W3CDTF">2014-04-17T19:24:48Z</dcterms:modified>
</cp:coreProperties>
</file>