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0" r:id="rId5"/>
    <p:sldId id="262" r:id="rId6"/>
    <p:sldId id="261" r:id="rId7"/>
    <p:sldId id="263" r:id="rId8"/>
    <p:sldId id="264" r:id="rId9"/>
    <p:sldId id="25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67FF"/>
    <a:srgbClr val="4773FF"/>
    <a:srgbClr val="4F79FF"/>
    <a:srgbClr val="5B82FF"/>
    <a:srgbClr val="6187FF"/>
    <a:srgbClr val="3366FF"/>
    <a:srgbClr val="FFFFFF"/>
    <a:srgbClr val="437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95" autoAdjust="0"/>
    <p:restoredTop sz="94633" autoAdjust="0"/>
  </p:normalViewPr>
  <p:slideViewPr>
    <p:cSldViewPr>
      <p:cViewPr>
        <p:scale>
          <a:sx n="50" d="100"/>
          <a:sy n="50" d="100"/>
        </p:scale>
        <p:origin x="-774" y="-13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36CDC-38B5-45F7-B795-E1D16F16CB0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188793"/>
      </p:ext>
    </p:extLst>
  </p:cSld>
  <p:clrMapOvr>
    <a:masterClrMapping/>
  </p:clrMapOvr>
  <p:transition advClick="0" advTm="9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82B5F2-9083-4E2C-82DA-BE876DDF1BD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807930"/>
      </p:ext>
    </p:extLst>
  </p:cSld>
  <p:clrMapOvr>
    <a:masterClrMapping/>
  </p:clrMapOvr>
  <p:transition advClick="0" advTm="9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5CBD2-6AE2-40D3-B5EE-061D38618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826838"/>
      </p:ext>
    </p:extLst>
  </p:cSld>
  <p:clrMapOvr>
    <a:masterClrMapping/>
  </p:clrMapOvr>
  <p:transition advClick="0" advTm="9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06E64-A625-4AFA-9E01-7B0237E2EB5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003115"/>
      </p:ext>
    </p:extLst>
  </p:cSld>
  <p:clrMapOvr>
    <a:masterClrMapping/>
  </p:clrMapOvr>
  <p:transition advClick="0" advTm="9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5AC2CD-51A4-4437-94D5-33F257D5EEE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019475"/>
      </p:ext>
    </p:extLst>
  </p:cSld>
  <p:clrMapOvr>
    <a:masterClrMapping/>
  </p:clrMapOvr>
  <p:transition advClick="0" advTm="9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CD4C2-6BA6-4C8F-AB2B-97FAF8E8D2C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346938"/>
      </p:ext>
    </p:extLst>
  </p:cSld>
  <p:clrMapOvr>
    <a:masterClrMapping/>
  </p:clrMapOvr>
  <p:transition advClick="0" advTm="9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4C7BED-3AD9-4D8C-98DB-B25DEA2AF6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561235"/>
      </p:ext>
    </p:extLst>
  </p:cSld>
  <p:clrMapOvr>
    <a:masterClrMapping/>
  </p:clrMapOvr>
  <p:transition advClick="0" advTm="9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80C474-7C56-4841-93B9-87D8E873D30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397719"/>
      </p:ext>
    </p:extLst>
  </p:cSld>
  <p:clrMapOvr>
    <a:masterClrMapping/>
  </p:clrMapOvr>
  <p:transition advClick="0" advTm="9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406F9-317E-4A2C-AAB4-74B3CEB65C8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921011"/>
      </p:ext>
    </p:extLst>
  </p:cSld>
  <p:clrMapOvr>
    <a:masterClrMapping/>
  </p:clrMapOvr>
  <p:transition advClick="0" advTm="9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C3F25B-3AD1-419C-87BB-76C62D38544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937943"/>
      </p:ext>
    </p:extLst>
  </p:cSld>
  <p:clrMapOvr>
    <a:masterClrMapping/>
  </p:clrMapOvr>
  <p:transition advClick="0" advTm="9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D0FA27-7796-4E67-8058-B9E2B80D57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015526"/>
      </p:ext>
    </p:extLst>
  </p:cSld>
  <p:clrMapOvr>
    <a:masterClrMapping/>
  </p:clrMapOvr>
  <p:transition advClick="0" advTm="9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AF700BF-A409-4360-A456-6E53E0C4D57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900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7;&#1072;&#1096;&#1077;&#1085;&#1100;&#1082;&#1072;\&#1056;&#1072;&#1073;&#1086;&#1095;&#1080;&#1081;%20&#1089;&#1090;&#1086;&#1083;\&#1092;&#1080;&#1079;&#1084;&#1080;&#1085;&#1091;&#1090;&#1082;&#1080;\Potapenko\oblaka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ixabay.com/static/uploads/photo/2012/04/10/16/44/simple-26313_640.png" TargetMode="External"/><Relationship Id="rId2" Type="http://schemas.openxmlformats.org/officeDocument/2006/relationships/hyperlink" Target="http://cs303200.userapi.com/v303200513/41cf/nnZwTf7-VTg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 descr="MC900438327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950" cy="699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MC900441809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581525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900113" y="1557338"/>
            <a:ext cx="7200900" cy="5746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Путешествие </a:t>
            </a:r>
          </a:p>
          <a:p>
            <a:pPr algn="ctr"/>
            <a:r>
              <a:rPr lang="ru-RU" sz="36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с облаками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2124075" y="6491288"/>
            <a:ext cx="5832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Автор презентации: Потапенко А.В.</a:t>
            </a:r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3" name="Group 13"/>
          <p:cNvGrpSpPr>
            <a:grpSpLocks/>
          </p:cNvGrpSpPr>
          <p:nvPr/>
        </p:nvGrpSpPr>
        <p:grpSpPr bwMode="auto">
          <a:xfrm>
            <a:off x="2916238" y="404813"/>
            <a:ext cx="3384550" cy="1295400"/>
            <a:chOff x="1701" y="1298"/>
            <a:chExt cx="2677" cy="1089"/>
          </a:xfrm>
        </p:grpSpPr>
        <p:sp>
          <p:nvSpPr>
            <p:cNvPr id="5126" name="Oval 6"/>
            <p:cNvSpPr>
              <a:spLocks noChangeArrowheads="1"/>
            </p:cNvSpPr>
            <p:nvPr/>
          </p:nvSpPr>
          <p:spPr bwMode="auto">
            <a:xfrm>
              <a:off x="2109" y="1344"/>
              <a:ext cx="1134" cy="3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132" name="Group 12"/>
            <p:cNvGrpSpPr>
              <a:grpSpLocks/>
            </p:cNvGrpSpPr>
            <p:nvPr/>
          </p:nvGrpSpPr>
          <p:grpSpPr bwMode="auto">
            <a:xfrm>
              <a:off x="1701" y="1298"/>
              <a:ext cx="2677" cy="1089"/>
              <a:chOff x="1610" y="1026"/>
              <a:chExt cx="2677" cy="1089"/>
            </a:xfrm>
          </p:grpSpPr>
          <p:sp>
            <p:nvSpPr>
              <p:cNvPr id="5125" name="Oval 5"/>
              <p:cNvSpPr>
                <a:spLocks noChangeArrowheads="1"/>
              </p:cNvSpPr>
              <p:nvPr/>
            </p:nvSpPr>
            <p:spPr bwMode="auto">
              <a:xfrm>
                <a:off x="1610" y="1253"/>
                <a:ext cx="998" cy="68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7" name="Oval 7"/>
              <p:cNvSpPr>
                <a:spLocks noChangeArrowheads="1"/>
              </p:cNvSpPr>
              <p:nvPr/>
            </p:nvSpPr>
            <p:spPr bwMode="auto">
              <a:xfrm>
                <a:off x="2381" y="1616"/>
                <a:ext cx="1497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8" name="Oval 8"/>
              <p:cNvSpPr>
                <a:spLocks noChangeArrowheads="1"/>
              </p:cNvSpPr>
              <p:nvPr/>
            </p:nvSpPr>
            <p:spPr bwMode="auto">
              <a:xfrm>
                <a:off x="2925" y="1026"/>
                <a:ext cx="952" cy="45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9" name="Oval 9"/>
              <p:cNvSpPr>
                <a:spLocks noChangeArrowheads="1"/>
              </p:cNvSpPr>
              <p:nvPr/>
            </p:nvSpPr>
            <p:spPr bwMode="auto">
              <a:xfrm>
                <a:off x="3107" y="1298"/>
                <a:ext cx="1180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124" name="Picture 4" descr="nnZwTf7-VT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9" y="1162"/>
                <a:ext cx="1724" cy="7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5135" name="oblak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0928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8513E-6 C 0.13594 4.08513E-6 0.24671 0.15498 0.24671 0.34605 C 0.24671 0.53689 0.13594 0.69257 -4.44444E-6 0.69257 C -0.13593 0.69257 -0.246 0.53689 -0.246 0.34605 C -0.246 0.15498 -0.13593 4.08513E-6 -4.44444E-6 4.08513E-6 Z " pathEditMode="relative" rAng="0" ptsTypes="fffff">
                                      <p:cBhvr>
                                        <p:cTn id="8" dur="5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346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64724E-6 C 0.1375 4.64724E-6 0.24948 0.14897 0.24948 0.3324 C 0.24948 0.51561 0.1375 0.66481 -1.94444E-6 0.66481 C -0.13767 0.66481 -0.24948 0.51561 -0.24948 0.3324 C -0.24948 0.14897 -0.13767 4.64724E-6 -1.94444E-6 4.64724E-6 Z " pathEditMode="relative" rAng="0" ptsTypes="fffff">
                                      <p:cBhvr>
                                        <p:cTn id="11" dur="5000" spd="-100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3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MC900318904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844675"/>
            <a:ext cx="3144838" cy="308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395288" y="188913"/>
            <a:ext cx="2773362" cy="1152525"/>
            <a:chOff x="1701" y="1298"/>
            <a:chExt cx="2677" cy="1089"/>
          </a:xfrm>
        </p:grpSpPr>
        <p:sp>
          <p:nvSpPr>
            <p:cNvPr id="3077" name="Oval 5"/>
            <p:cNvSpPr>
              <a:spLocks noChangeArrowheads="1"/>
            </p:cNvSpPr>
            <p:nvPr/>
          </p:nvSpPr>
          <p:spPr bwMode="auto">
            <a:xfrm>
              <a:off x="2109" y="1344"/>
              <a:ext cx="1134" cy="3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078" name="Group 6"/>
            <p:cNvGrpSpPr>
              <a:grpSpLocks/>
            </p:cNvGrpSpPr>
            <p:nvPr/>
          </p:nvGrpSpPr>
          <p:grpSpPr bwMode="auto">
            <a:xfrm>
              <a:off x="1701" y="1298"/>
              <a:ext cx="2677" cy="1089"/>
              <a:chOff x="1610" y="1026"/>
              <a:chExt cx="2677" cy="1089"/>
            </a:xfrm>
          </p:grpSpPr>
          <p:sp>
            <p:nvSpPr>
              <p:cNvPr id="3079" name="Oval 7"/>
              <p:cNvSpPr>
                <a:spLocks noChangeArrowheads="1"/>
              </p:cNvSpPr>
              <p:nvPr/>
            </p:nvSpPr>
            <p:spPr bwMode="auto">
              <a:xfrm>
                <a:off x="1610" y="1253"/>
                <a:ext cx="998" cy="68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0" name="Oval 8"/>
              <p:cNvSpPr>
                <a:spLocks noChangeArrowheads="1"/>
              </p:cNvSpPr>
              <p:nvPr/>
            </p:nvSpPr>
            <p:spPr bwMode="auto">
              <a:xfrm>
                <a:off x="2381" y="1616"/>
                <a:ext cx="1497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1" name="Oval 9"/>
              <p:cNvSpPr>
                <a:spLocks noChangeArrowheads="1"/>
              </p:cNvSpPr>
              <p:nvPr/>
            </p:nvSpPr>
            <p:spPr bwMode="auto">
              <a:xfrm>
                <a:off x="2925" y="1026"/>
                <a:ext cx="952" cy="45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2" name="Oval 10"/>
              <p:cNvSpPr>
                <a:spLocks noChangeArrowheads="1"/>
              </p:cNvSpPr>
              <p:nvPr/>
            </p:nvSpPr>
            <p:spPr bwMode="auto">
              <a:xfrm>
                <a:off x="3107" y="1298"/>
                <a:ext cx="1180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3083" name="Picture 11" descr="nnZwTf7-VT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9" y="1162"/>
                <a:ext cx="1724" cy="7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5415E-6 L 0.71476 3.35415E-6 L 0.71476 0.80777 L -1.66667E-6 0.80777 L -1.66667E-6 3.35415E-6 Z " pathEditMode="relative" rAng="0" ptsTypes="FFFFF">
                                      <p:cBhvr>
                                        <p:cTn id="12" dur="5000" spd="-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29" y="40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71476 -4.07407E-6 L 0.71476 0.80834 L -1.66667E-6 0.80834 L -1.66667E-6 -4.07407E-6 Z " pathEditMode="relative" rAng="0" ptsTypes="FFFFF">
                                      <p:cBhvr>
                                        <p:cTn id="15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29" y="4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5" name="Picture 17" descr="MC900432589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34950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72" name="Group 4"/>
          <p:cNvGrpSpPr>
            <a:grpSpLocks/>
          </p:cNvGrpSpPr>
          <p:nvPr/>
        </p:nvGrpSpPr>
        <p:grpSpPr bwMode="auto">
          <a:xfrm>
            <a:off x="395288" y="188913"/>
            <a:ext cx="2773362" cy="1152525"/>
            <a:chOff x="1701" y="1298"/>
            <a:chExt cx="2677" cy="1089"/>
          </a:xfrm>
        </p:grpSpPr>
        <p:sp>
          <p:nvSpPr>
            <p:cNvPr id="7173" name="Oval 5"/>
            <p:cNvSpPr>
              <a:spLocks noChangeArrowheads="1"/>
            </p:cNvSpPr>
            <p:nvPr/>
          </p:nvSpPr>
          <p:spPr bwMode="auto">
            <a:xfrm>
              <a:off x="2109" y="1344"/>
              <a:ext cx="1134" cy="3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174" name="Group 6"/>
            <p:cNvGrpSpPr>
              <a:grpSpLocks/>
            </p:cNvGrpSpPr>
            <p:nvPr/>
          </p:nvGrpSpPr>
          <p:grpSpPr bwMode="auto">
            <a:xfrm>
              <a:off x="1701" y="1298"/>
              <a:ext cx="2677" cy="1089"/>
              <a:chOff x="1610" y="1026"/>
              <a:chExt cx="2677" cy="1089"/>
            </a:xfrm>
          </p:grpSpPr>
          <p:sp>
            <p:nvSpPr>
              <p:cNvPr id="7175" name="Oval 7"/>
              <p:cNvSpPr>
                <a:spLocks noChangeArrowheads="1"/>
              </p:cNvSpPr>
              <p:nvPr/>
            </p:nvSpPr>
            <p:spPr bwMode="auto">
              <a:xfrm>
                <a:off x="1610" y="1253"/>
                <a:ext cx="998" cy="68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76" name="Oval 8"/>
              <p:cNvSpPr>
                <a:spLocks noChangeArrowheads="1"/>
              </p:cNvSpPr>
              <p:nvPr/>
            </p:nvSpPr>
            <p:spPr bwMode="auto">
              <a:xfrm>
                <a:off x="2381" y="1616"/>
                <a:ext cx="1497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77" name="Oval 9"/>
              <p:cNvSpPr>
                <a:spLocks noChangeArrowheads="1"/>
              </p:cNvSpPr>
              <p:nvPr/>
            </p:nvSpPr>
            <p:spPr bwMode="auto">
              <a:xfrm>
                <a:off x="2925" y="1026"/>
                <a:ext cx="952" cy="45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78" name="Oval 10"/>
              <p:cNvSpPr>
                <a:spLocks noChangeArrowheads="1"/>
              </p:cNvSpPr>
              <p:nvPr/>
            </p:nvSpPr>
            <p:spPr bwMode="auto">
              <a:xfrm>
                <a:off x="3107" y="1298"/>
                <a:ext cx="1180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179" name="Picture 11" descr="nnZwTf7-VT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9" y="1162"/>
                <a:ext cx="1724" cy="7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5415E-6 L 0.62813 0.69234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3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813 0.69234 L 0.62813 -0.0421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7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813 -0.04213 L -0.00191 0.7349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10" y="3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0.73496 L -0.00191 -4.07407E-6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64566 4.07407E-6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36" name="Group 20"/>
          <p:cNvGrpSpPr>
            <a:grpSpLocks/>
          </p:cNvGrpSpPr>
          <p:nvPr/>
        </p:nvGrpSpPr>
        <p:grpSpPr bwMode="auto">
          <a:xfrm>
            <a:off x="2124075" y="2060575"/>
            <a:ext cx="5113338" cy="2305050"/>
            <a:chOff x="1701" y="1298"/>
            <a:chExt cx="2677" cy="1089"/>
          </a:xfrm>
        </p:grpSpPr>
        <p:sp>
          <p:nvSpPr>
            <p:cNvPr id="9237" name="Oval 21"/>
            <p:cNvSpPr>
              <a:spLocks noChangeArrowheads="1"/>
            </p:cNvSpPr>
            <p:nvPr/>
          </p:nvSpPr>
          <p:spPr bwMode="auto">
            <a:xfrm>
              <a:off x="2109" y="1344"/>
              <a:ext cx="1134" cy="3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238" name="Group 22"/>
            <p:cNvGrpSpPr>
              <a:grpSpLocks/>
            </p:cNvGrpSpPr>
            <p:nvPr/>
          </p:nvGrpSpPr>
          <p:grpSpPr bwMode="auto">
            <a:xfrm>
              <a:off x="1701" y="1298"/>
              <a:ext cx="2677" cy="1089"/>
              <a:chOff x="1610" y="1026"/>
              <a:chExt cx="2677" cy="1089"/>
            </a:xfrm>
          </p:grpSpPr>
          <p:sp>
            <p:nvSpPr>
              <p:cNvPr id="9239" name="Oval 23"/>
              <p:cNvSpPr>
                <a:spLocks noChangeArrowheads="1"/>
              </p:cNvSpPr>
              <p:nvPr/>
            </p:nvSpPr>
            <p:spPr bwMode="auto">
              <a:xfrm>
                <a:off x="1610" y="1253"/>
                <a:ext cx="998" cy="68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40" name="Oval 24"/>
              <p:cNvSpPr>
                <a:spLocks noChangeArrowheads="1"/>
              </p:cNvSpPr>
              <p:nvPr/>
            </p:nvSpPr>
            <p:spPr bwMode="auto">
              <a:xfrm>
                <a:off x="2381" y="1616"/>
                <a:ext cx="1497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41" name="Oval 25"/>
              <p:cNvSpPr>
                <a:spLocks noChangeArrowheads="1"/>
              </p:cNvSpPr>
              <p:nvPr/>
            </p:nvSpPr>
            <p:spPr bwMode="auto">
              <a:xfrm>
                <a:off x="2925" y="1026"/>
                <a:ext cx="952" cy="45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42" name="Oval 26"/>
              <p:cNvSpPr>
                <a:spLocks noChangeArrowheads="1"/>
              </p:cNvSpPr>
              <p:nvPr/>
            </p:nvSpPr>
            <p:spPr bwMode="auto">
              <a:xfrm>
                <a:off x="3107" y="1298"/>
                <a:ext cx="1180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9243" name="Picture 27" descr="nnZwTf7-VT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9" y="1162"/>
                <a:ext cx="1724" cy="7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5" name="Picture 13" descr="простой, наброски, карта, гора, символ, рису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521075"/>
            <a:ext cx="6096000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196" name="Group 4"/>
          <p:cNvGrpSpPr>
            <a:grpSpLocks/>
          </p:cNvGrpSpPr>
          <p:nvPr/>
        </p:nvGrpSpPr>
        <p:grpSpPr bwMode="auto">
          <a:xfrm>
            <a:off x="179388" y="5516563"/>
            <a:ext cx="2773362" cy="1152525"/>
            <a:chOff x="1701" y="1298"/>
            <a:chExt cx="2677" cy="1089"/>
          </a:xfrm>
        </p:grpSpPr>
        <p:sp>
          <p:nvSpPr>
            <p:cNvPr id="8197" name="Oval 5"/>
            <p:cNvSpPr>
              <a:spLocks noChangeArrowheads="1"/>
            </p:cNvSpPr>
            <p:nvPr/>
          </p:nvSpPr>
          <p:spPr bwMode="auto">
            <a:xfrm>
              <a:off x="2109" y="1344"/>
              <a:ext cx="1134" cy="3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198" name="Group 6"/>
            <p:cNvGrpSpPr>
              <a:grpSpLocks/>
            </p:cNvGrpSpPr>
            <p:nvPr/>
          </p:nvGrpSpPr>
          <p:grpSpPr bwMode="auto">
            <a:xfrm>
              <a:off x="1701" y="1298"/>
              <a:ext cx="2677" cy="1089"/>
              <a:chOff x="1610" y="1026"/>
              <a:chExt cx="2677" cy="1089"/>
            </a:xfrm>
          </p:grpSpPr>
          <p:sp>
            <p:nvSpPr>
              <p:cNvPr id="8199" name="Oval 7"/>
              <p:cNvSpPr>
                <a:spLocks noChangeArrowheads="1"/>
              </p:cNvSpPr>
              <p:nvPr/>
            </p:nvSpPr>
            <p:spPr bwMode="auto">
              <a:xfrm>
                <a:off x="1610" y="1253"/>
                <a:ext cx="998" cy="68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0" name="Oval 8"/>
              <p:cNvSpPr>
                <a:spLocks noChangeArrowheads="1"/>
              </p:cNvSpPr>
              <p:nvPr/>
            </p:nvSpPr>
            <p:spPr bwMode="auto">
              <a:xfrm>
                <a:off x="2381" y="1616"/>
                <a:ext cx="1497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1" name="Oval 9"/>
              <p:cNvSpPr>
                <a:spLocks noChangeArrowheads="1"/>
              </p:cNvSpPr>
              <p:nvPr/>
            </p:nvSpPr>
            <p:spPr bwMode="auto">
              <a:xfrm>
                <a:off x="2925" y="1026"/>
                <a:ext cx="952" cy="45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2" name="Oval 10"/>
              <p:cNvSpPr>
                <a:spLocks noChangeArrowheads="1"/>
              </p:cNvSpPr>
              <p:nvPr/>
            </p:nvSpPr>
            <p:spPr bwMode="auto">
              <a:xfrm>
                <a:off x="3107" y="1298"/>
                <a:ext cx="1180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8203" name="Picture 11" descr="nnZwTf7-VT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9" y="1162"/>
                <a:ext cx="1724" cy="7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8208" name="Picture 16" descr="MC900432589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0"/>
            <a:ext cx="1433513" cy="143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0.20173 -0.45115 C 0.24427 -0.55231 0.30764 -0.60856 0.37361 -0.60856 C 0.44896 -0.60856 0.5092 -0.55231 0.55156 -0.45115 L 0.75382 -4.44444E-6 " pathEditMode="relative" rAng="0" ptsTypes="FffFF">
                                      <p:cBhvr>
                                        <p:cTn id="6" dur="7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91" y="-3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441 0.05228 L 0.59861 -0.57206 C 0.56875 -0.7127 0.51094 -0.79829 0.44236 -0.81217 C 0.36389 -0.8279 0.29323 -0.76822 0.23386 -0.64585 L -0.04201 -0.10618 " pathEditMode="relative" rAng="518847" ptsTypes="FffFF">
                                      <p:cBhvr>
                                        <p:cTn id="9" dur="7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44" y="-47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7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4" name="Picture 14" descr="MP900443912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213"/>
            <a:ext cx="9540875" cy="705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6" name="Group 6"/>
          <p:cNvGrpSpPr>
            <a:grpSpLocks/>
          </p:cNvGrpSpPr>
          <p:nvPr/>
        </p:nvGrpSpPr>
        <p:grpSpPr bwMode="auto">
          <a:xfrm>
            <a:off x="0" y="2349500"/>
            <a:ext cx="2773363" cy="1152525"/>
            <a:chOff x="1701" y="1298"/>
            <a:chExt cx="2677" cy="1089"/>
          </a:xfrm>
        </p:grpSpPr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2109" y="1344"/>
              <a:ext cx="1134" cy="3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248" name="Group 8"/>
            <p:cNvGrpSpPr>
              <a:grpSpLocks/>
            </p:cNvGrpSpPr>
            <p:nvPr/>
          </p:nvGrpSpPr>
          <p:grpSpPr bwMode="auto">
            <a:xfrm>
              <a:off x="1701" y="1298"/>
              <a:ext cx="2677" cy="1089"/>
              <a:chOff x="1610" y="1026"/>
              <a:chExt cx="2677" cy="1089"/>
            </a:xfrm>
          </p:grpSpPr>
          <p:sp>
            <p:nvSpPr>
              <p:cNvPr id="10249" name="Oval 9"/>
              <p:cNvSpPr>
                <a:spLocks noChangeArrowheads="1"/>
              </p:cNvSpPr>
              <p:nvPr/>
            </p:nvSpPr>
            <p:spPr bwMode="auto">
              <a:xfrm>
                <a:off x="1610" y="1253"/>
                <a:ext cx="998" cy="68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0" name="Oval 10"/>
              <p:cNvSpPr>
                <a:spLocks noChangeArrowheads="1"/>
              </p:cNvSpPr>
              <p:nvPr/>
            </p:nvSpPr>
            <p:spPr bwMode="auto">
              <a:xfrm>
                <a:off x="2381" y="1616"/>
                <a:ext cx="1497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1" name="Oval 11"/>
              <p:cNvSpPr>
                <a:spLocks noChangeArrowheads="1"/>
              </p:cNvSpPr>
              <p:nvPr/>
            </p:nvSpPr>
            <p:spPr bwMode="auto">
              <a:xfrm>
                <a:off x="2925" y="1026"/>
                <a:ext cx="952" cy="45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2" name="Oval 12"/>
              <p:cNvSpPr>
                <a:spLocks noChangeArrowheads="1"/>
              </p:cNvSpPr>
              <p:nvPr/>
            </p:nvSpPr>
            <p:spPr bwMode="auto">
              <a:xfrm>
                <a:off x="3107" y="1298"/>
                <a:ext cx="1180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0253" name="Picture 13" descr="nnZwTf7-VT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9" y="1162"/>
                <a:ext cx="1724" cy="7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257" name="Group 17"/>
          <p:cNvGrpSpPr>
            <a:grpSpLocks/>
          </p:cNvGrpSpPr>
          <p:nvPr/>
        </p:nvGrpSpPr>
        <p:grpSpPr bwMode="auto">
          <a:xfrm>
            <a:off x="1619250" y="4724400"/>
            <a:ext cx="6985000" cy="1335088"/>
            <a:chOff x="1020" y="2976"/>
            <a:chExt cx="4400" cy="841"/>
          </a:xfrm>
        </p:grpSpPr>
        <p:sp>
          <p:nvSpPr>
            <p:cNvPr id="10256" name="Rectangle 16"/>
            <p:cNvSpPr>
              <a:spLocks noChangeArrowheads="1"/>
            </p:cNvSpPr>
            <p:nvPr/>
          </p:nvSpPr>
          <p:spPr bwMode="auto">
            <a:xfrm>
              <a:off x="1292" y="2976"/>
              <a:ext cx="4037" cy="817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5" name="Text Box 15"/>
            <p:cNvSpPr txBox="1">
              <a:spLocks noChangeArrowheads="1"/>
            </p:cNvSpPr>
            <p:nvPr/>
          </p:nvSpPr>
          <p:spPr bwMode="auto">
            <a:xfrm>
              <a:off x="1020" y="3067"/>
              <a:ext cx="4400" cy="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600" b="1">
                  <a:solidFill>
                    <a:schemeClr val="bg1"/>
                  </a:solidFill>
                  <a:latin typeface="Arial Black" pitchFamily="34" charset="0"/>
                </a:rPr>
                <a:t>Ребята, посмотрите в окно.</a:t>
              </a:r>
            </a:p>
          </p:txBody>
        </p:sp>
      </p:grpSp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12 -0.08611 C -0.05312 0.03958 0.03368 0.14306 0.13941 0.14306 C 0.26476 0.14306 0.30972 0.02847 0.32882 -0.04051 L 0.34827 -0.13218 C 0.36771 -0.20069 0.4158 -0.31505 0.55712 -0.31505 C 0.6474 -0.31505 0.75018 -0.21227 0.75018 -0.08611 C 0.75018 0.03958 0.6474 0.14306 0.55712 0.14306 C 0.4158 0.14306 0.36771 0.02847 0.34827 -0.04051 L 0.32882 -0.13218 C 0.30972 -0.20069 0.26476 -0.31505 0.13941 -0.31505 C 0.03368 -0.31505 -0.05312 -0.21227 -0.05312 -0.08611 Z " pathEditMode="relative" rAng="0" ptsTypes="ffFffffFfff">
                                      <p:cBhvr>
                                        <p:cTn id="6" dur="6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13 -0.08611 C -0.05313 0.04051 0.03524 0.14445 0.14323 0.14445 C 0.27083 0.14445 0.31684 0.02894 0.33611 -0.04051 L 0.35607 -0.13148 C 0.37604 -0.20069 0.42482 -0.31528 0.56892 -0.31528 C 0.66093 -0.31528 0.7658 -0.2125 0.7658 -0.08611 C 0.7658 0.04051 0.66093 0.14445 0.56892 0.14445 C 0.42482 0.14445 0.37604 0.02894 0.35607 -0.04051 L 0.33611 -0.13148 C 0.31684 -0.20069 0.27083 -0.31528 0.14323 -0.31528 C 0.03524 -0.31528 -0.05313 -0.2125 -0.05313 -0.08611 Z " pathEditMode="relative" rAng="0" ptsTypes="ffFffffFfff">
                                      <p:cBhvr>
                                        <p:cTn id="9" dur="6000" spd="-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38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1908175" y="3068638"/>
            <a:ext cx="5113338" cy="2305050"/>
            <a:chOff x="1701" y="1298"/>
            <a:chExt cx="2677" cy="1089"/>
          </a:xfrm>
        </p:grpSpPr>
        <p:sp>
          <p:nvSpPr>
            <p:cNvPr id="11269" name="Oval 5"/>
            <p:cNvSpPr>
              <a:spLocks noChangeArrowheads="1"/>
            </p:cNvSpPr>
            <p:nvPr/>
          </p:nvSpPr>
          <p:spPr bwMode="auto">
            <a:xfrm>
              <a:off x="2109" y="1344"/>
              <a:ext cx="1134" cy="3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270" name="Group 6"/>
            <p:cNvGrpSpPr>
              <a:grpSpLocks/>
            </p:cNvGrpSpPr>
            <p:nvPr/>
          </p:nvGrpSpPr>
          <p:grpSpPr bwMode="auto">
            <a:xfrm>
              <a:off x="1701" y="1298"/>
              <a:ext cx="2677" cy="1089"/>
              <a:chOff x="1610" y="1026"/>
              <a:chExt cx="2677" cy="1089"/>
            </a:xfrm>
          </p:grpSpPr>
          <p:sp>
            <p:nvSpPr>
              <p:cNvPr id="11271" name="Oval 7"/>
              <p:cNvSpPr>
                <a:spLocks noChangeArrowheads="1"/>
              </p:cNvSpPr>
              <p:nvPr/>
            </p:nvSpPr>
            <p:spPr bwMode="auto">
              <a:xfrm>
                <a:off x="1610" y="1253"/>
                <a:ext cx="998" cy="68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72" name="Oval 8"/>
              <p:cNvSpPr>
                <a:spLocks noChangeArrowheads="1"/>
              </p:cNvSpPr>
              <p:nvPr/>
            </p:nvSpPr>
            <p:spPr bwMode="auto">
              <a:xfrm>
                <a:off x="2381" y="1616"/>
                <a:ext cx="1497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73" name="Oval 9"/>
              <p:cNvSpPr>
                <a:spLocks noChangeArrowheads="1"/>
              </p:cNvSpPr>
              <p:nvPr/>
            </p:nvSpPr>
            <p:spPr bwMode="auto">
              <a:xfrm>
                <a:off x="2925" y="1026"/>
                <a:ext cx="952" cy="45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74" name="Oval 10"/>
              <p:cNvSpPr>
                <a:spLocks noChangeArrowheads="1"/>
              </p:cNvSpPr>
              <p:nvPr/>
            </p:nvSpPr>
            <p:spPr bwMode="auto">
              <a:xfrm>
                <a:off x="3107" y="1298"/>
                <a:ext cx="1180" cy="49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1275" name="Picture 11" descr="nnZwTf7-VT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9" y="1162"/>
                <a:ext cx="1724" cy="7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1276" name="WordArt 12"/>
          <p:cNvSpPr>
            <a:spLocks noChangeArrowheads="1" noChangeShapeType="1" noTextEdit="1"/>
          </p:cNvSpPr>
          <p:nvPr/>
        </p:nvSpPr>
        <p:spPr bwMode="auto">
          <a:xfrm>
            <a:off x="1042988" y="1341438"/>
            <a:ext cx="7200900" cy="1047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Ребята!</a:t>
            </a:r>
          </a:p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Берегите зрение!!!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73025" y="620713"/>
            <a:ext cx="8099425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/>
              <a:t>Изображения: </a:t>
            </a:r>
          </a:p>
          <a:p>
            <a:endParaRPr lang="ru-RU"/>
          </a:p>
          <a:p>
            <a:r>
              <a:rPr lang="ru-RU"/>
              <a:t>Иллюстрация  </a:t>
            </a:r>
            <a:r>
              <a:rPr lang="ru-RU">
                <a:hlinkClick r:id="rId2"/>
              </a:rPr>
              <a:t>http://cs303200.userapi.com/v303200513/41cf/nnZwTf7-VTg.jpg</a:t>
            </a:r>
            <a:endParaRPr lang="ru-RU"/>
          </a:p>
          <a:p>
            <a:endParaRPr lang="ru-RU"/>
          </a:p>
          <a:p>
            <a:r>
              <a:rPr lang="ru-RU"/>
              <a:t>Гора - </a:t>
            </a:r>
            <a:r>
              <a:rPr lang="ru-RU">
                <a:hlinkClick r:id="rId3"/>
              </a:rPr>
              <a:t>http://pixabay.com/static/uploads/photo/2012/04/10/16/44/simple-26313_640.png</a:t>
            </a:r>
            <a:endParaRPr lang="ru-RU"/>
          </a:p>
          <a:p>
            <a:endParaRPr lang="ru-RU"/>
          </a:p>
          <a:p>
            <a:r>
              <a:rPr lang="ru-RU"/>
              <a:t>Остальные изображения – коллекция Microsoft PowerPoint</a:t>
            </a:r>
          </a:p>
          <a:p>
            <a:endParaRPr lang="ru-RU"/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37</Words>
  <Application>Microsoft Office PowerPoint</Application>
  <PresentationFormat>Экран (4:3)</PresentationFormat>
  <Paragraphs>13</Paragraphs>
  <Slides>9</Slides>
  <Notes>0</Notes>
  <HiddenSlides>1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Arial Black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NhT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Сашенька</dc:creator>
  <cp:lastModifiedBy>Даниил Заварзин</cp:lastModifiedBy>
  <cp:revision>17</cp:revision>
  <dcterms:created xsi:type="dcterms:W3CDTF">2012-11-12T19:48:32Z</dcterms:created>
  <dcterms:modified xsi:type="dcterms:W3CDTF">2013-09-11T16:25:53Z</dcterms:modified>
</cp:coreProperties>
</file>