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8" r:id="rId4"/>
    <p:sldId id="258" r:id="rId5"/>
    <p:sldId id="269" r:id="rId6"/>
    <p:sldId id="259" r:id="rId7"/>
    <p:sldId id="270" r:id="rId8"/>
    <p:sldId id="260" r:id="rId9"/>
    <p:sldId id="271" r:id="rId10"/>
    <p:sldId id="261" r:id="rId11"/>
    <p:sldId id="272" r:id="rId12"/>
    <p:sldId id="262" r:id="rId13"/>
    <p:sldId id="273" r:id="rId14"/>
    <p:sldId id="263" r:id="rId15"/>
    <p:sldId id="274" r:id="rId16"/>
    <p:sldId id="264" r:id="rId17"/>
    <p:sldId id="275" r:id="rId18"/>
    <p:sldId id="265" r:id="rId19"/>
    <p:sldId id="276" r:id="rId20"/>
    <p:sldId id="266" r:id="rId21"/>
    <p:sldId id="277" r:id="rId22"/>
    <p:sldId id="26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656720D-4009-4B37-81D4-85827AADA375}" type="datetimeFigureOut">
              <a:rPr lang="ru-RU" smtClean="0"/>
              <a:pPr/>
              <a:t>26.02.2014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B8AE80E-9FF6-4310-9AB8-3182532BC02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476672"/>
            <a:ext cx="8083624" cy="3816424"/>
          </a:xfrm>
        </p:spPr>
        <p:txBody>
          <a:bodyPr>
            <a:noAutofit/>
          </a:bodyPr>
          <a:lstStyle/>
          <a:p>
            <a:pPr algn="ctr"/>
            <a:r>
              <a:rPr lang="ru-RU" sz="7200" i="1" dirty="0" smtClean="0"/>
              <a:t>Картинный </a:t>
            </a:r>
            <a:r>
              <a:rPr lang="ru-RU" sz="7200" i="1" dirty="0" smtClean="0"/>
              <a:t>диктант</a:t>
            </a:r>
            <a:br>
              <a:rPr lang="ru-RU" sz="7200" i="1" dirty="0" smtClean="0"/>
            </a:br>
            <a:r>
              <a:rPr lang="ru-RU" sz="7200" i="1" dirty="0" smtClean="0"/>
              <a:t> </a:t>
            </a:r>
            <a:r>
              <a:rPr lang="ru-RU" sz="2400" i="1" dirty="0" smtClean="0"/>
              <a:t>на правописание слов с сочетаниями </a:t>
            </a:r>
            <a:r>
              <a:rPr lang="ru-RU" sz="2400" i="1" dirty="0" err="1" smtClean="0"/>
              <a:t>жи-ши</a:t>
            </a:r>
            <a:endParaRPr lang="ru-RU" sz="2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rockshox_2010_spring_rear_shoc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41575" y="1600200"/>
            <a:ext cx="44958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пру</a:t>
            </a:r>
            <a:r>
              <a:rPr lang="ru-RU" sz="7200" dirty="0" smtClean="0">
                <a:solidFill>
                  <a:srgbClr val="FF0000"/>
                </a:solidFill>
              </a:rPr>
              <a:t>жи</a:t>
            </a:r>
            <a:r>
              <a:rPr lang="ru-RU" sz="7200" dirty="0" smtClean="0"/>
              <a:t>на</a:t>
            </a:r>
            <a:endParaRPr lang="ru-RU" sz="7200" dirty="0"/>
          </a:p>
        </p:txBody>
      </p:sp>
      <p:pic>
        <p:nvPicPr>
          <p:cNvPr id="4" name="Содержимое 3" descr="rockshox_2010_spring_rear_shock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41575" y="1600200"/>
            <a:ext cx="44958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8863-11798-thickbo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93975" y="1752600"/>
            <a:ext cx="41910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ча</a:t>
            </a:r>
            <a:r>
              <a:rPr lang="ru-RU" sz="7200" dirty="0" smtClean="0"/>
              <a:t>йник</a:t>
            </a:r>
            <a:endParaRPr lang="ru-RU" sz="7200" dirty="0"/>
          </a:p>
        </p:txBody>
      </p:sp>
      <p:pic>
        <p:nvPicPr>
          <p:cNvPr id="4" name="Содержимое 3" descr="18863-11798-thickbo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93975" y="1752600"/>
            <a:ext cx="4191000" cy="4191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70730.001.Mini1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7704856" cy="53012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ма</a:t>
            </a:r>
            <a:r>
              <a:rPr lang="ru-RU" sz="7200" dirty="0" smtClean="0">
                <a:solidFill>
                  <a:srgbClr val="FF0000"/>
                </a:solidFill>
              </a:rPr>
              <a:t>ши</a:t>
            </a:r>
            <a:r>
              <a:rPr lang="ru-RU" sz="7200" dirty="0" smtClean="0"/>
              <a:t>на</a:t>
            </a:r>
            <a:endParaRPr lang="ru-RU" sz="7200" dirty="0"/>
          </a:p>
        </p:txBody>
      </p:sp>
      <p:pic>
        <p:nvPicPr>
          <p:cNvPr id="4" name="Содержимое 3" descr="2070730.001.Mini1L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556792"/>
            <a:ext cx="7704856" cy="530120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076487006117264868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41575" y="1600200"/>
            <a:ext cx="44958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кув</a:t>
            </a:r>
            <a:r>
              <a:rPr lang="ru-RU" sz="7200" dirty="0" smtClean="0">
                <a:solidFill>
                  <a:srgbClr val="FF0000"/>
                </a:solidFill>
              </a:rPr>
              <a:t>ши</a:t>
            </a:r>
            <a:r>
              <a:rPr lang="ru-RU" sz="7200" dirty="0" smtClean="0"/>
              <a:t>н</a:t>
            </a:r>
            <a:endParaRPr lang="ru-RU" sz="7200" dirty="0"/>
          </a:p>
        </p:txBody>
      </p:sp>
      <p:pic>
        <p:nvPicPr>
          <p:cNvPr id="4" name="Содержимое 3" descr="00764870061172648681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441575" y="1600200"/>
            <a:ext cx="4495800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514-26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988840"/>
            <a:ext cx="8784976" cy="3528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щу</a:t>
            </a:r>
            <a:r>
              <a:rPr lang="ru-RU" sz="7200" dirty="0" smtClean="0"/>
              <a:t>ка</a:t>
            </a:r>
            <a:endParaRPr lang="ru-RU" sz="7200" dirty="0"/>
          </a:p>
        </p:txBody>
      </p:sp>
      <p:pic>
        <p:nvPicPr>
          <p:cNvPr id="4" name="Содержимое 3" descr="514-26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79512" y="1988840"/>
            <a:ext cx="8784976" cy="35283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313184"/>
            <a:ext cx="7416824" cy="50681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1243935471_tucha-cop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1600200"/>
            <a:ext cx="8280920" cy="49971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ту</a:t>
            </a:r>
            <a:r>
              <a:rPr lang="ru-RU" sz="7200" dirty="0" smtClean="0">
                <a:solidFill>
                  <a:srgbClr val="FF0000"/>
                </a:solidFill>
              </a:rPr>
              <a:t>ча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1243935471_tucha-cop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1628800"/>
            <a:ext cx="8280920" cy="499715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105916aba3b9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16" y="0"/>
            <a:ext cx="9141784" cy="685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гру</a:t>
            </a:r>
            <a:r>
              <a:rPr lang="ru-RU" sz="7200" dirty="0" smtClean="0">
                <a:solidFill>
                  <a:srgbClr val="FF0000"/>
                </a:solidFill>
              </a:rPr>
              <a:t>ши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i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971600" y="1313184"/>
            <a:ext cx="7416824" cy="506814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0935001c0f8f946bd70ad6c9c149b7f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00200"/>
            <a:ext cx="8352928" cy="48531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ши</a:t>
            </a:r>
            <a:r>
              <a:rPr lang="ru-RU" sz="7200" dirty="0" smtClean="0"/>
              <a:t>шки</a:t>
            </a:r>
            <a:endParaRPr lang="ru-RU" sz="7200" dirty="0"/>
          </a:p>
        </p:txBody>
      </p:sp>
      <p:pic>
        <p:nvPicPr>
          <p:cNvPr id="6" name="Содержимое 5" descr="0935001c0f8f946bd70ad6c9c149b7f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1600200"/>
            <a:ext cx="8352928" cy="485313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Содержимое 3" descr="550547_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7848872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>
                <a:solidFill>
                  <a:srgbClr val="FF0000"/>
                </a:solidFill>
              </a:rPr>
              <a:t>ча</a:t>
            </a:r>
            <a:r>
              <a:rPr lang="ru-RU" sz="7200" dirty="0" smtClean="0"/>
              <a:t>шки</a:t>
            </a:r>
            <a:endParaRPr lang="ru-RU" sz="7200" dirty="0"/>
          </a:p>
        </p:txBody>
      </p:sp>
      <p:pic>
        <p:nvPicPr>
          <p:cNvPr id="4" name="Содержимое 3" descr="550547_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412776"/>
            <a:ext cx="7848872" cy="51125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5254" y="1600200"/>
            <a:ext cx="5988441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7200" dirty="0" smtClean="0"/>
              <a:t>каранда</a:t>
            </a:r>
            <a:r>
              <a:rPr lang="ru-RU" sz="7200" dirty="0" smtClean="0">
                <a:solidFill>
                  <a:srgbClr val="FF0000"/>
                </a:solidFill>
              </a:rPr>
              <a:t>ши</a:t>
            </a:r>
            <a:endParaRPr lang="ru-RU" sz="7200" dirty="0">
              <a:solidFill>
                <a:srgbClr val="FF0000"/>
              </a:solidFill>
            </a:endParaRPr>
          </a:p>
        </p:txBody>
      </p:sp>
      <p:pic>
        <p:nvPicPr>
          <p:cNvPr id="4" name="Содержимое 3" descr="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695254" y="1600200"/>
            <a:ext cx="5988441" cy="4495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20</TotalTime>
  <Words>12</Words>
  <Application>Microsoft Office PowerPoint</Application>
  <PresentationFormat>Экран (4:3)</PresentationFormat>
  <Paragraphs>11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Обычная</vt:lpstr>
      <vt:lpstr>Картинный диктант  на правописание слов с сочетаниями жи-ши</vt:lpstr>
      <vt:lpstr>Слайд 2</vt:lpstr>
      <vt:lpstr>груши</vt:lpstr>
      <vt:lpstr>Слайд 4</vt:lpstr>
      <vt:lpstr>шишки</vt:lpstr>
      <vt:lpstr>Слайд 6</vt:lpstr>
      <vt:lpstr>чашки</vt:lpstr>
      <vt:lpstr>Слайд 8</vt:lpstr>
      <vt:lpstr>карандаши</vt:lpstr>
      <vt:lpstr>Слайд 10</vt:lpstr>
      <vt:lpstr>пружина</vt:lpstr>
      <vt:lpstr>Слайд 12</vt:lpstr>
      <vt:lpstr>чайник</vt:lpstr>
      <vt:lpstr>Слайд 14</vt:lpstr>
      <vt:lpstr>машина</vt:lpstr>
      <vt:lpstr>Слайд 16</vt:lpstr>
      <vt:lpstr>кувшин</vt:lpstr>
      <vt:lpstr>Слайд 18</vt:lpstr>
      <vt:lpstr>щука</vt:lpstr>
      <vt:lpstr>Слайд 20</vt:lpstr>
      <vt:lpstr>туча</vt:lpstr>
      <vt:lpstr>Слайд 22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Картинный диктант</dc:title>
  <dc:creator>Пользователь</dc:creator>
  <cp:lastModifiedBy>user</cp:lastModifiedBy>
  <cp:revision>3</cp:revision>
  <dcterms:created xsi:type="dcterms:W3CDTF">2013-09-06T05:42:57Z</dcterms:created>
  <dcterms:modified xsi:type="dcterms:W3CDTF">2014-02-26T16:58:07Z</dcterms:modified>
</cp:coreProperties>
</file>