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0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3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3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1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8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5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5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24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46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5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E5577-6A19-44D0-BEBF-84E29B35599B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4E96-F3A9-4A13-AD86-702FA280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27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Путешествие тучки по </a:t>
            </a:r>
            <a:r>
              <a:rPr lang="ru-RU" dirty="0"/>
              <a:t>Е</a:t>
            </a:r>
            <a:r>
              <a:rPr lang="ru-RU" dirty="0" smtClean="0"/>
              <a:t>вропе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Иванова Ольга Владимировна</a:t>
            </a:r>
          </a:p>
          <a:p>
            <a:pPr algn="r"/>
            <a:r>
              <a:rPr lang="ru-RU" dirty="0" smtClean="0"/>
              <a:t>МБУ СОШ №46</a:t>
            </a:r>
          </a:p>
          <a:p>
            <a:pPr algn="r"/>
            <a:r>
              <a:rPr lang="ru-RU" dirty="0" err="1" smtClean="0"/>
              <a:t>г.о</a:t>
            </a:r>
            <a:r>
              <a:rPr lang="ru-RU" dirty="0" smtClean="0"/>
              <a:t>. Тольятти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550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Колизей находится в стране?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88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этой стане производят автомобили «мерседес»?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68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Страна, чьи жители любят футбол?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21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Страна, где рождается мода на одежду, духи и украшения?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71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Жители этой страны придумали, как готовить пиццу и спагетти?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16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Страна, чьи жители никогда не переходят улицу на  красный свет?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07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Знаменитый Софийский собор находится в стране?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10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Жители этой страны изобрели сосиски: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473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этой стране родился сказочник Шарль Перро: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8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Жители этой страны сверяют время с главными часами на башне Биг-Бен: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</a:t>
            </a:r>
            <a:r>
              <a:rPr lang="ru-RU" dirty="0" smtClean="0"/>
              <a:t> Франция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  <a:r>
              <a:rPr lang="ru-RU" dirty="0" smtClean="0"/>
              <a:t> Великобритания</a:t>
            </a:r>
          </a:p>
          <a:p>
            <a:pPr marL="0" indent="0">
              <a:buNone/>
            </a:pPr>
            <a:r>
              <a:rPr lang="en-US" dirty="0" smtClean="0"/>
              <a:t>C)</a:t>
            </a:r>
            <a:r>
              <a:rPr lang="ru-RU" dirty="0" smtClean="0"/>
              <a:t> Германия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</a:t>
            </a:r>
            <a:r>
              <a:rPr lang="ru-RU" dirty="0" smtClean="0"/>
              <a:t> Италия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  <a:r>
              <a:rPr lang="ru-RU" dirty="0" smtClean="0"/>
              <a:t>Украина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399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252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Путешествие тучки по Европе</vt:lpstr>
      <vt:lpstr>Страна, чьи жители любят футбол?</vt:lpstr>
      <vt:lpstr>Страна, где рождается мода на одежду, духи и украшения?</vt:lpstr>
      <vt:lpstr>Жители этой страны придумали, как готовить пиццу и спагетти?</vt:lpstr>
      <vt:lpstr>Страна, чьи жители никогда не переходят улицу на  красный свет?</vt:lpstr>
      <vt:lpstr>Знаменитый Софийский собор находится в стране?</vt:lpstr>
      <vt:lpstr>Жители этой страны изобрели сосиски:</vt:lpstr>
      <vt:lpstr>В этой стране родился сказочник Шарль Перро:</vt:lpstr>
      <vt:lpstr>Жители этой страны сверяют время с главными часами на башне Биг-Бен:</vt:lpstr>
      <vt:lpstr>Колизей находится в стране?</vt:lpstr>
      <vt:lpstr>В этой стане производят автомобили «мерседес»?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тучки по Европе</dc:title>
  <dc:creator>Админ</dc:creator>
  <cp:lastModifiedBy>Админ</cp:lastModifiedBy>
  <cp:revision>3</cp:revision>
  <dcterms:created xsi:type="dcterms:W3CDTF">2013-04-10T11:45:52Z</dcterms:created>
  <dcterms:modified xsi:type="dcterms:W3CDTF">2014-11-20T17:05:08Z</dcterms:modified>
</cp:coreProperties>
</file>