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D77A-055C-4BBE-AF42-CE29CD288158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DB8C2-43B3-4462-BBD3-AA50B172F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80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DB8C2-43B3-4462-BBD3-AA50B172FF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5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CCA8EA-C77B-462F-9954-100E427022C4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265B2B-2E45-4C8A-A013-2142B5ADF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41062"/>
            <a:ext cx="3335288" cy="19199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проекта</a:t>
            </a:r>
            <a:br>
              <a:rPr lang="ru-RU" dirty="0" smtClean="0"/>
            </a:br>
            <a:r>
              <a:rPr lang="ru-RU" dirty="0" smtClean="0"/>
              <a:t>амурский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тигр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27584" y="5229200"/>
            <a:ext cx="45719" cy="754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500" y="0"/>
            <a:ext cx="3409140" cy="1926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640" y="14567"/>
            <a:ext cx="2877360" cy="1943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72" y="-47158"/>
            <a:ext cx="2857500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164" y="1941063"/>
            <a:ext cx="4211960" cy="3055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72" y="4221088"/>
            <a:ext cx="4931164" cy="3335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164" y="4996573"/>
            <a:ext cx="4246427" cy="20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76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943" y="10553"/>
            <a:ext cx="5184576" cy="4697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1920" y="3861048"/>
            <a:ext cx="3312368" cy="28790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0" y="3068960"/>
            <a:ext cx="2555776" cy="1628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Амурский тигр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Ж</a:t>
            </a:r>
            <a:r>
              <a:rPr lang="ru-RU" dirty="0" err="1" smtClean="0">
                <a:solidFill>
                  <a:srgbClr val="000000"/>
                </a:solidFill>
                <a:latin typeface="Tahoma"/>
              </a:rPr>
              <a:t>орик</a:t>
            </a:r>
            <a:endParaRPr lang="ru-RU" dirty="0" smtClean="0">
              <a:solidFill>
                <a:srgbClr val="000000"/>
              </a:solidFill>
              <a:latin typeface="Tahoma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В 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октябре 2009 года усатого-полосатого малыша привезли в клинику челябинского ветврача Карена </a:t>
            </a:r>
            <a:r>
              <a:rPr lang="ru-RU" dirty="0" smtClean="0">
                <a:solidFill>
                  <a:srgbClr val="000000"/>
                </a:solidFill>
                <a:latin typeface="Tahoma"/>
              </a:rPr>
              <a:t>Балакина 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в бессознательном состоянии. Невнимательные владельцы накормили малыша куриными костями. Острый осколок трубчатой кости застрял в нежном небе тигренка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title"/>
          </p:nvPr>
        </p:nvSpPr>
        <p:spPr>
          <a:xfrm>
            <a:off x="20255" y="1700808"/>
            <a:ext cx="2378075" cy="1371600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Питание </a:t>
            </a:r>
            <a:br>
              <a:rPr lang="ru-RU" dirty="0" smtClean="0"/>
            </a:br>
            <a:r>
              <a:rPr lang="ru-RU" dirty="0" smtClean="0"/>
              <a:t>амурских</a:t>
            </a:r>
            <a:br>
              <a:rPr lang="ru-RU" dirty="0" smtClean="0"/>
            </a:br>
            <a:r>
              <a:rPr lang="ru-RU" dirty="0" smtClean="0"/>
              <a:t>тигров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644" y="3861048"/>
            <a:ext cx="3600400" cy="29969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9160"/>
            <a:ext cx="2857500" cy="19888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53"/>
            <a:ext cx="3947949" cy="15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18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3682752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должны </a:t>
            </a:r>
            <a:br>
              <a:rPr lang="ru-RU" dirty="0" smtClean="0"/>
            </a:br>
            <a:r>
              <a:rPr lang="ru-RU" dirty="0" smtClean="0"/>
              <a:t>защищать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амурских </a:t>
            </a:r>
            <a:br>
              <a:rPr lang="ru-RU" dirty="0" smtClean="0"/>
            </a:br>
            <a:r>
              <a:rPr lang="ru-RU" dirty="0" smtClean="0"/>
              <a:t>тигров!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334" y="-38479"/>
            <a:ext cx="3531909" cy="4062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943" y="4023537"/>
            <a:ext cx="3543300" cy="2795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495" y="5589240"/>
            <a:ext cx="2536447" cy="1289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9" y="2924944"/>
            <a:ext cx="3264024" cy="40469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922" y="2397809"/>
            <a:ext cx="3384376" cy="32514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334" y="-388774"/>
            <a:ext cx="353190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86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3275856" cy="3068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</a:t>
            </a:r>
            <a:br>
              <a:rPr lang="ru-RU" dirty="0" smtClean="0"/>
            </a:br>
            <a:r>
              <a:rPr lang="ru-RU" dirty="0" smtClean="0"/>
              <a:t>амурских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тигров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723" y="4055978"/>
            <a:ext cx="3174907" cy="28020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" y="2621657"/>
            <a:ext cx="5961739" cy="42189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3" y="0"/>
            <a:ext cx="3923928" cy="40559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0"/>
            <a:ext cx="2736305" cy="26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7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0279" y="5498976"/>
            <a:ext cx="8229600" cy="135902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классов: Антонова Ирина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19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Парк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198</TotalTime>
  <Words>49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Паркет</vt:lpstr>
      <vt:lpstr>      тема проекта амурский       тигр</vt:lpstr>
      <vt:lpstr>Питание  амурских тигров</vt:lpstr>
      <vt:lpstr>Мы должны  защищать амурских  тигров!</vt:lpstr>
      <vt:lpstr>Описание  амурских тигров   </vt:lpstr>
      <vt:lpstr>Учитель начальных классов: Антонова Ирина Георгиевна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Амурские       тигры</dc:title>
  <dc:creator>RePack by Diakov</dc:creator>
  <cp:lastModifiedBy>Максим</cp:lastModifiedBy>
  <cp:revision>17</cp:revision>
  <dcterms:created xsi:type="dcterms:W3CDTF">2014-09-12T11:47:46Z</dcterms:created>
  <dcterms:modified xsi:type="dcterms:W3CDTF">2014-10-24T10:28:50Z</dcterms:modified>
</cp:coreProperties>
</file>