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3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7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7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8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51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1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68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1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8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5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7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8339-A74B-4160-9AF0-3461280A9828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B554E0-8FA2-4F87-BA47-924776247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5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09849"/>
            <a:ext cx="8596668" cy="27614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 севера на юг.</a:t>
            </a:r>
            <a:br>
              <a:rPr lang="ru-RU" sz="5400" b="1" dirty="0" smtClean="0"/>
            </a:br>
            <a:r>
              <a:rPr lang="ru-RU" sz="5400" b="1" dirty="0" smtClean="0"/>
              <a:t>Природные зоны России.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1711" y="4669892"/>
            <a:ext cx="435247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Работу выполнила</a:t>
            </a:r>
          </a:p>
          <a:p>
            <a:pPr algn="ctr"/>
            <a:r>
              <a:rPr lang="ru-RU" sz="2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читель начальных классов</a:t>
            </a:r>
          </a:p>
          <a:p>
            <a:pPr algn="ctr"/>
            <a:r>
              <a:rPr lang="ru-RU" sz="24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МБОУ СОШ № 5 города Саров</a:t>
            </a:r>
          </a:p>
          <a:p>
            <a:pPr algn="ctr"/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Пешехонова Ольга Павловна</a:t>
            </a:r>
            <a:endParaRPr lang="ru-RU" sz="2400" b="0" cap="none" spc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2120" y="3585795"/>
            <a:ext cx="59586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Вопросы для проверки знаний</a:t>
            </a:r>
            <a:endParaRPr lang="ru-RU" sz="32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5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0856" y="2697708"/>
            <a:ext cx="9845090" cy="3853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Что обозначают цвета на физической карте?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Что обозначают цвета на карте природных зон?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Перечислите природные зоны России.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99865" y="1607966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Вопросы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6748" y="425892"/>
            <a:ext cx="38363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 «Перспектива»</a:t>
            </a:r>
          </a:p>
          <a:p>
            <a:pPr algn="ctr"/>
            <a:r>
              <a:rPr lang="ru-RU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Окружающий мир, 4 класс</a:t>
            </a:r>
          </a:p>
          <a:p>
            <a:pPr algn="ctr"/>
            <a:r>
              <a:rPr lang="ru-RU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А.А.Плешаков</a:t>
            </a:r>
            <a:r>
              <a:rPr lang="ru-RU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М.Ю.Новицкая</a:t>
            </a:r>
            <a:endParaRPr lang="ru-RU" sz="20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82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3560" y="923330"/>
            <a:ext cx="9408362" cy="56821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В каком направлении сменяются природные зоны на территории России?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Почему происходит смена природных зон?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6.Изобрази схему нагревания поверхности Земли солнечными лучами?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 Почему горные области на карте обозначены отдельно?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0356" y="0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Вопросы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8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3560" y="923330"/>
            <a:ext cx="9244590" cy="1888109"/>
          </a:xfrm>
        </p:spPr>
        <p:txBody>
          <a:bodyPr>
            <a:noAutofit/>
          </a:bodyPr>
          <a:lstStyle/>
          <a:p>
            <a:r>
              <a:rPr lang="ru-RU" dirty="0"/>
              <a:t>8</a:t>
            </a:r>
            <a:r>
              <a:rPr lang="ru-RU" dirty="0" smtClean="0"/>
              <a:t>. Укажи растения и животных на картинках. В каких природных зонах обитают эти растения и животные?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0356" y="0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Вопросы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029031" y="3117230"/>
            <a:ext cx="1864197" cy="186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otvetin.ru/uploads/posts/2010-01/1264174285_morzh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16"/>
          <a:stretch/>
        </p:blipFill>
        <p:spPr bwMode="auto">
          <a:xfrm>
            <a:off x="460375" y="2811439"/>
            <a:ext cx="4334917" cy="292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.shvedirina.ru/u/9e/07e16888d511e28509ceed6e6b2996/-/%D0%9A%D0%B0%D1%80%D0%BB%D0%B8%D0%BA%D0%BE%D0%B2%D0%B0%D1%8F%20%D0%B1%D0%B5%D1%80%D1%91%D0%B7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55" y="2811439"/>
            <a:ext cx="4485181" cy="292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78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3560" y="923330"/>
            <a:ext cx="9244590" cy="1888109"/>
          </a:xfrm>
        </p:spPr>
        <p:txBody>
          <a:bodyPr>
            <a:noAutofit/>
          </a:bodyPr>
          <a:lstStyle/>
          <a:p>
            <a:r>
              <a:rPr lang="ru-RU" dirty="0" smtClean="0"/>
              <a:t>9. Укажи растения и животных на картинках. В каких природных зонах обитают эти растения и животные?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0356" y="0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Вопросы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029031" y="3117230"/>
            <a:ext cx="1864197" cy="186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 descr="data:image/jpeg;base64,/9j/4AAQSkZJRgABAQAAAQABAAD/2wCEAAkGBxQTEhUUExQWFhUXGRgYGRgYGBgYGBobGBcXHBsZGBcdHCggGBolHRoaIjEiJSkrLi4uGB8zODMsNygtLisBCgoKDg0OGhAQGiwkHyQsLCwsLCwsLCwsLCwsLCwsLCwsLCwsLCwsLCwsLCwsLCwsLCwsLCwsLCwsLCwsLCwsLP/AABEIALcBEwMBIgACEQEDEQH/xAAcAAACAgMBAQAAAAAAAAAAAAADBAIFAAEGBwj/xAA9EAABAgQEAwYFAgYBAwUAAAABAhEAAyExBBJBUWFxgQWRobHR8AYTIsHhMvEHFEJSYoJyFZLSFiODorL/xAAZAQADAQEBAAAAAAAAAAAAAAABAgMABAX/xAAmEQACAgICAQUAAgMAAAAAAAAAAQIRAyESMUEEEyJRYZGxI3GB/9oADAMBAAIRAxEAPwD0lDCurfiNTT5fakNskEEez+8CWWoNTrz9I8xocEFEkN7rfyjZWUkg0f8AIMSdglhz/PSN4tRcAa05DWBRrBpJtf8ABb7QSaaG729+EAm4lMtLqISHAc2dVADzJ8YIulyw+8atBewmHmOQztU92kEUDXf28V2J7QSkfTU3Yfh4rMT2nMNhTmH7vtB8bKRxvyXswNezxKQtDh1Dyjj1z5mqi3I+2gASsn6Vkcw4/BjRUbHeE9BCXH0m23OkBTMATUjmTHFysbMl/T81jsyvOrQpNnEqcl66xTjsn7P6dV2j2+iUkgPMOjWeKZfxTNP6UhO1D3CKSdiCSK+MKzlnnBUR+MUXx7emk/rY8IiO3Zif645wzdwX4PtGppe3lDcBrX0dAPiWY75oLJ+LZgNSDHHTUqdxTm3GsBEtWpPS0NwQtr6O/kfGCtQG1i67P+JZK6KVlJ3tHkqUqep7oKma1a95gPGhXGLPawqWpyCDrd7NGlE6aGvfHjcnHL0Ue+Lbs3tAputfJzE5Ywe1+npySQS1vfvuiKlGOTwfxAoGi3/5MfOLSV23SuVR7vvCcGb22XUkEAE9er+sTAD1N6eMVJ7cDVT4/iISu3ZQqczvoH315wVFi8JFtOUxLaBv2/O8BJ2q3n7YxXz+25Zr9Wum/WJ4btFCjRV9DQwsosHFosFOxL0Ddd4X4vxb3yg5sRezNxBf3wiBlMBwr3MPSEaYDYVrwMAFaG+sba7aOzRFJciwendABZOUQ5anoIyYGLbkU+/L0jUiTWu59BGy6iFNUNzpvB8GsGB/j5RkYVEezG4WgDqRvzHjCsxdm0NSLvVqeEOTAWD317uELzkuXuNq3f0i0jMiudlGXhztpAJ2KZJV/a57r+AhlMrNpXWjdD70hDtqciWnK1S/VwxgJ1syTbpC/aplzJCwqqVjTSxSrvY9IAnGKCAACWDOS/jHJdj9pEhUhRdny8xp1guH7SKC130JqPCLZYU/j09nRgSr9LjE4wf3njl/AfxgH8wo1ST1qG46iK7E49KqOxehLgtqCSGVAlTyr6WOXcH9VdnFIgkdBaKWTUkO2jCmjjrEEzGY1J2APcSITGYqZgEjc67BOtrxGcEpIzKS4LAVAIBDuwZUFIFjM5Sh+TXmI2Eiw4n2YCR9NHY23A96Rmdv1OTU9OEViIxgSEsaEc/dIgtIGg98WrEUzX0bU3o2/jSFpk29/fj3QQG50oP59Wp4eUSUmnDyhUTy42Z7U7+7eCMWq9r308vWHSA2DnIfn7tC8uWAav8Av784nMV71japT839YohGLZQ7RpcoXIhyXLAgikOP29iCYqiMukElzOkEmyK3gRQbQDDMmZ79YZRNNwpoqmIMTM5vzCONjKReYfELWWzd0PHKBeupMc/h8TkodRqD5wwrGOaQvEbkXZmUhfNxMIoxUFRPjbQbHZOMWgulR6GLTB/ExssAi22vdFKFgwOYiB32K4pnXjt6Scr5hzFPCHBiZSh9K0k0o7GPP5WIKS0axswtml6PmF6bgbQvtJiPGj0eWCX0N+EGKaUFS4PL948iwXxcZZ+iY3B7/wCppHZ/D/xYJ5CVMlWjUHI11gPFKKJOP0dJ/LA1fyjcSXND/tGojQhi8QHYmz9/GI/zQu4HM84TShR1Z6g20oYU7ZHy5CyWcBhxJ0cu9HrwjbsPboT7X+IylREuwpzfV7xzM/ELmzAKi1DUd71EV0+awcljcB+6jwh/1li5UyhYF600aOuGMvajpEO054kYqirEV7npDuLxrTlAmiiFAjTMAqh0FYq0YAzlFaiQSM3TjGsVhlLGZKioAcmbleKSVqmLC07LpWLWzhSXs7OR/wCR5xvCqP6gqljQOai9KdI5jCqIQXuFZfDxNItOz8aVAD29hziLxtF1OzoTiDQIzAv3OG6smuwflBEYdQQkS1h6kkgHLdw9gX60MLqmApGQkqLl7NsAe+vExtX1E1plAA5n9T7sT0MKkZjEyY1HBLlJBs6TWm1GjSEsxcByODkEtfgD3mNy0asyQxpdw2vWJZXY8ho5DbcPuYBiGYVcPXe5f0EJzyTYluvdz8oYmEFz6+sKrXu3B4dIBks7Dw479IYC6VMLEvEQvSKJCMaN4khLmAImW+3vhBAtoYAYU8NogpAaN/NekQUpj73jGApEYEkmJcoxMypgBBz8IbiAzJLasRDap1PSF563Nu+NRipVMJLEmnv7w/JmdYTxADhoKhLwWKOfzAGsHk4kRWLREHaA0NZ0UpbwyiKXCz94sEzqQjQ1kp6GrGYZTKd+URMx4FJBJjUayx7JXLlzWypMqYWWhSQUOr+rKaCv3is+Lex/5SYJ8kZZZUxSLIJNwP7SdNCeMSxMn6SR4ecdT2xKE3DqSoPml0PFvWFlJxkn/JGaraFcB8QhUtJUS5FYyKns/BoMtJbSMhXHHY/tnosmWWe7emlI4b+IHbDoCUKP0PmDUJegPWOp7T7U+TJKtbAnQm0eS9pz3Cy5USSOFY2KFuyMF5KObPIVQhRuVE374jiMSFpcMCPfSCICEFQWnYN7FIEucCcqQEjl5x20CxrDYwolKBrm+lxtctFngsT8uQgAVUC/JzUxzVnAJIfleGpGPUVkEOCAA2nKMo2NZYzpdFaa86EjnEcMxUy3FASAGY624VjUwBScr1Ljl7HlEUYck5gtkhgSaEgC/CkJJFIl7h8VoBpQvTUedIeQMtARR6mnB63s3SKtDMgkO4Sw5ZvwebwdE0kpYUo78K+9BSINFS1lqZk/U1AMt6OTfel4kVgh2ZuG70HHQwjhcQc1DXU2CWqTwva7mvA6Z++7dPYhWgm5u9jyHh76wnMNa8OEMzZg48H+28IzJht6w8RWEExnA+37D8xBMyIBTgGvv9oGVMffv9oohBlExn4Hz/eJ/NoOUJLnCx530ofXugYnUH+wggLETX6QRUy0VhmMo9Ymue47jx2jGG/nMeDcI3nuYU+fZ382tGfMvygBCqJrEZKy1TEZ1hy5wNSqMRXnGMLYiZX34ROTM5QrO5RmHU591jALiUgKEEXhRtAsMWhv5lIDCKMx8heGZS3FYSnTC94kmbS/DueMwofLjWkSFDeBYVZIrBFlxygGGUKB67x2Ql/QS9CCG2prwjh8EvMtKdSQO+O27axPypEw7JYcCSz+Mc+VbQuTwcOjElIYBwKPyjITk4sAAP7NYyK0Us6D+JU9Qlysr5SSHcX0cd8cLh8RR6uNDaO6+O5gypluMqq1aitBejgk9Y88RMGY5hb+mwh/TpuGzmT0RxqvoqKqr1faE5WHYOp9GiynTRRwAeD04V1hdSyRX6t3anHlHQAWnAOEg6mMRpSrAciDrA1S3WNANeI2g+QZmJZ6jZ4yCTTPqfpNFOeTNGYbEkLSFMxa/D6fERGYpXzANNTEMKolbULOK6uXgNDJl7LWSE0oUkcaP6+MMrLEEXpS44Px161inlzy6QSzOkjm7DxETXmDirU3PkCX4RFxLJlzJmqBFBSj7Xc2vU+MTOIGpS25saub+sU8suLcainVJH2iE5eXalg7dat4wnHYbLmZiGBNBwp6wqqb3wrKnWPnd+bRALGwvxfbUVv+0MkK2WMic7BwbXbe52jU8tyhTCz3ULftS0GxUpyCLQTC6115eR9DEVm4G7jqLQspbL70tBpK35+hhxLDCbX3o0EmLYA2p3Ue0AIY1939IjMU6K008CfsIxkHQuieOvfp3Q2lLg72pxMIybJ5v3HTwiwCrcW9+EK2MbnDygUw14MIJPr75xpcugcwAi0xFDC+Hiw+W4itxToPDSCKx04gj8xtM8nhFbKnOaw4iaIxrGioN4QVIH4hdKuL8BpBhMsYDGQeUCjlETPJoffrEVzKesLzVEuOsajF18Jys+JTqAXPSL349xJ+QwDEkBuTn1gHwFhWSuaaurKCXZgz89A3CN/GaTMJGzAa1UX/APyG6xyzl/kRGcvlR5x/PKDhtT5xkE+KMBlxUxKaAZQB/omMjvjBSSf2HmdR/Eb4eUJoxSCrKySQKgKT5AhvGOMnzUkFR/UfdtI9/UxSUmzdCK0jjvir4Ek4j65ZEqZqwGRX+oseUceL1CilF9EVJVs8kOIdTKLe9Y0vFKLMA1qUdob7T7EMmauWoglDVFjAfkgAbXjtTTSaHNmbmSMwa9uFoiiaGGpFu6JzJGYnQad0LfyxskEngHPv1jWMNSlvetHEawU8BSqOdB3w5iOyJkiWVTLhYl8Hy5lDjloObxUyi6iQWgWn0ZMssUSSNHUDyr6QVCgUHMq5d/TiYq8RUFzoPtXu84mrENLYBgRRvOBWhrLHCLe1K0H9Q6tG8Sz3vwJ6vRzyhVRzJSQWpEkKNTfQ1HkNIWhrDyVd22/P9oyYq7P0OvEDhAhyIIrsPN4lgkFRJ3pBAbyah+vWjRYypoIAJt1/Yi0A+WW39/tE5EuhPHrCthRVqBcvoTBELq+9fsYjMUMx7z5RoUsfZh0Ix2YoG8DIo3E+IMLhZBBGmsZPxwDUciAGywSoHut1EF/mWLm1u5vzFL/1ACoTXjaCDGJWPq+kuSKUrp3wHFhstBjQ1LRBeLdorwdMyW6+kYqckW+rnQQKDZd4UuHdozFzpS0lJWk8iHjl8ViFL/UaaJ07oVK7WpakNxF5FolTGhdoNIxBFIsOwvhDE4mX84ZZYsjM4z8aCg4xUVCiFBiCyhqCCxhVKLbSfQqki6w80aU87QYUd7RUIxGVvfSG0452A6wKZSx9cxwzCJoTZ4r0uC8OSZtQ9iR5xmwnofw9LySJaTR0u3FRJ+4hfteXmVzWVdwyDufxiykj9INvtTwiGKlh5ZcGrPp9X1Ad4jzVJttnJytnH9r9hibOmTFKUklVmBtTfhGR1Q7PK3U4DlRvxMZB93KtKX9DX+l9LmFq231jaVAvrS33hXOpgRs1Ki5Z4Aqf/aWI3vy4/mM3WmTbOS/iJ2DnQZ0sfUHKuIue6PN5imyng33j3ScCqWoEAlQIqbvodndo857W+DVpL3l3cXHA+sdfp8nFcZf8HhJHKYOWqYUoQKqYcNY9f+EvhtGFlOoBU1TFRvW4A5RS9h9kJllJSmhIIDf8gx747FC3SSE6+6binfE82dvSBKfg5v487EE/DD5d0EqYak35knXnHkmJwK0KIUkpZgXj6DSQ5oNO81twio7Z7JlYiWpJSxckqZtbDhAw5+Gn0ZS+zw5VRzPhEZgITXQfiLvt/sZeHmkKSWYkFtB6RWGTQdO+O9STVosjOzZOZw4ENTTdCQw91O3WsVUtRSTWkFmTcp+kUuXq/OC1sKYXMQSCwaxq3fD0mcxDEDlCyUCYSqz1AJ0gYkHfl7MAJ0AxCWd+G+0H/lsyefn7EU+GQpQY8Iu0TGAD3p12iT0Ujs5ZZaYpJ3IjUzF5bhzEe0h/7q66mEJ1TFkRYWbiyqB54uuyPhDEz0haUsg2Uos/IXMdEn+GM6jzUV2BLeUJLNjj2xOSODK4wLj1DD/wxkgAzJq1b5AEjSlQd/OHT8AYJFFBajuVHi/6fdIlL1mKIvuJHlAmuRBqAOT09Y9S/wDReFynLKAI3KjV+J4R598Q9j/Lnqyj6SRlHMeoMDF6mGR0tDRyKXRT5lLNHJJ5knhHffB3wQH+bi07FEs2P/P074tvgz4bTh5YmrQ80/UdcidhsWdzHUypqV1NqNz1jnz+r7jD+Sc8nhGDF5bN/aHFLlm6Dxjzj+KPZwTNTiZQZK2TMH+YseoDf68Y9IRLSr6soPAhxxo8KfEnZ4xGFmSjqk5GGoJUmu2byjl9PkeOd3onBtM8ZweICmeLHCSkGOaBKTSLfC4nje8e00daZcpGXi3lG1EXTZ/CAylgtwPhBJ+EZihXQwhQ9V7OmPLlLoQpOzkCgPUGJLUSlRKa6DQVYKTxHoY5X4D7bZ5StiwOhZmjssRNcM1Tfjv74R584cJHLKPGVisgkpSWSaCtNo1Epiqmnh+YyJcwBBplHC1vZhuQkGhSw072fekSVJDgJfn75xJQF9B7eHt3sBooSoVDEOD1BbqDA0TEszfTat7/ALd0NJWXJfV3pWr+UBzUUoXFhwfTexgtmo2ZKQElKbaa8PKJlIYAUqHHi474FhJ4cAjw3GvF2ia2DUNxU9dYDdmokhFdN3HutYEJbgAmpBAB34GGJ62238PAwCSlXQ1rszU408YV1dBF+0MCiclUtQCgUlIJ0cVPWPG/in4eXhJ2U1llyhehDW5iPbEqIFiwIbfX1ir7e7OTiZJlLFi4LOQU8Nqt3xTFm4S/BoyrR4MtGnOIomsQDHV9u/Bs+RmUwUgUfUvW3Twjl50lTVSan2I9OM4y6ZS7LaRJAQFAbl+TM20LT5pKia/eJJnn5ITYhxx5eUJSlV392PvWMlsey07Pm1Y0BDPswi1xMz5YfavC0UklRSrQtVt/WHFTvmDJvrfX8Qko2x4ypUVmD7LmYiYQC2YvXjHd9g/AKAylOogpVWxa4bUaxSfD6imekNYiPYE5gAWHBteAbWm3nHN6nLNaXRDJoDhcIlAYWe3D7QwBUjjd9zb3wjE1Je1RtavWkQUguQHNq8H04+pjhpkKASZa3JcBIctd2ZukBVhTmfetNd+Q5xZqNhxtv7+0LMcygAe8B6J1e0LLGqA4or8WpwNAQxFrOK9Y5TtXswkpWA6pZSspOoSGJ8H5R3ctNGIvd20NOkBm4RKlZWIehLGqXsODQ2N8ZWaOnZDBS0qlZ8pDpDPpwpE8LIRsAojTXTrUxkw5QwDANYsCzUA92g8vWnStOA8Y2k9Gb2SEgD6Qm9Sqj6Gg7wXOgjBhDV7gA6k14mISZjqFL/a/GNIU1LE6d9INphtHhPxhgflYyegWzlQ5KZQ8DFfhTpHcfxQ7JUmcMQA8tQSknZQFjzbwjhhePXxS5QTLLos8Nispq8XkkggEF45da7GladRuNIb7Ox2VTGz9YZxKqRcyJnypyVuyVljwV+Y9D7J7R+aLusAEVuLPHDKwomIYFwavsd4u/hLNLUQtiAk6e6Ujl9RFSVjSXwZ2qJJb+nrfzjUBVieBPF/zGo4aOLRaCgBYNUl9HGm0RCmCQbEubUu0QJ+m+tXqKQGZNDBRPKzt60hnJD6GVkE0dqt3DrpGqKZi2nA12heXiQuqWID+NHiAX9VFOLZRvtWJuSAPTJgysAxBpuRt74xgVmJZ6OfF4WmzB09++kbwI/ULGr8CfzDKfyo1jOINCTqODWtaIS52rGum2reMCxKnAo+nT1tCoKipiSzAWsRenU90aTpmbHBi1AdR4GjRuZiHFQ31F+F/XyhaSjKQL6kh61p75QRUkF01AzByeXptv3IuTQNmT0BZGYAi/vuim7Q7DlqU4DJ4s4cipAvc1i9ko/pIAodaHnrEUS6kEAABtnpzqD6RSLoKbR5x8a/DglYOUpKQFSycx1Vnf6n1BIfqI83zsY+ku1MEmdJmIU2VQIFOg/EfP0rs9JniXMJAzFBIoxLgE8ApieAMej6edpor4A4XEHOkjeLnCoaZwIenu0UEqUQQe+Oh7Mq16feKy6KRZbfD2DUrFAbVLfnhvHq8rHBLBTKAFjZ9wNY82+EZROIWrQbjhHbInAUya8yRzIOuw1jzPVZXCS2SzPeiwlzQtb/ZqVtpQUgoALAHdmrs1IRMsgls3EUdtNKH0jefKb7AB2pcEHqOMc6m/JH/AGHXUkCh2L9G53rAZkwteoAvrRjXvg7hRtXXcVpEShKVUObZuXHavdAdsDRCVN8iCX5uIJ8xQIKSdjqwiMouCLCul/ubQHMTd230fpeGT0Zpgl4nTcl70vx1r3RuXirsC+U0vqG52iS2IqNr60ueFDezQogqAP6RpUC+xJ69RCLkmJTscRiLalI6hmgU2YHqQGAua8DvGSpEwpJNAemhrbg0BxEhJIDPavIihbVhfjo0GcZUGnQDtzCCdImSiQQsUVdiLFr0MeNqwpQSFUIJBGxEe3S5IplsdLl6+keffEnZDmctLlSJmVXFITmzf9q0D/4yd47/AEU+NxK4vo4ibLrTnHSj4XUvAfzYfMkkFN8yRlDjiHPNoSw2BT84S1a/S+xI+yqR7J2LhgnCSUJYMA9KOWd+sdOfNxSrsrLS0eM9j9plJY1Edz2FPOZJrW3IxRdu9jy0YxUtKSlDfMDUNSXHAOCkDTrFl2IlQyrNcyiC1ks1G0oRCZWnG15LY3aO1lVAcsdqxkYMOrQFuAJjceR8vo5AsiUo0UfpFz5D3eIzJQW5qALXtVizcYhiMTXgwccvy9IicUCkM9LMa8aNF+KWifM3hsJlAS5qSTuX5aCncYmmQaEHNWwrXTnCIxlHcvtoDxOvKDnHMQzfUX6faEuIFOhv5BSpyXYZm4k0B6+UDUsg5iXehp7rAk4zapN7UgWIW4YihFnY83beM2ltB5otJc6gJuD0FKU005QKUWL8bnxipkziAx/LwYTy42YED3cwnurybmi1M5JGYuz9OI41jEYlIBBILtq5HKsU06cCWJIdy3nfjAybM3N/tAeVp9G5l0MWBY730ZzUxW/zx+a2lt3Z3p1gSUs9M1ePGvvjBJcsFTqAamjEFw9tC2m8ZbrYbstZc8KDH+kkcSXP3jxf4iklOLnhqfMUe9RP3j1aYVBanIy5iWanLjW/7RzfxV2akTETUpdalALLEghiGLWo7n/i8dvpZqM6Kwe6OP7Vww+hYoFgqP8AycKLcgsD/UwzhsEtBKSk5tGatHcaGlRvpFrhuyU/y4M0giXLUsjMDVWfJlKS+UqVLc2oaw58PzA8qWoBWX+rUKdLJfZlMRupW0dsp1G0VTo6X4XwOSUCUkKaoLffpF9kYUygd719YTIDBnq1X3q3T7Rsz1MTXSnMn0jypZHbbRGUrew83NSp2YUB2PfA1Sc/6mJHKtaVDX+0DQNTvobVqWHQdYLIUUhzWvcz6e9Yyly0wXYSVJyh3JrUXI907ohKQcqnFK6ChFjG0rOSmpoODsG4OYiZmoZvxVn6HvhmujNGKScoL3ISKXcVbw743JlNQM5r1++kTlzcyABXbUe790JBC8xLMz0L3YC+v4ib7tIDCLlEqaocjLQ7W32gmFLVNd+Nf2jBiS4/xAvAjPygsaVA7+HusOopbG4osl4ig2ap4fmFlSwqwYufMub7wGVOrzceN2jXzjqDxarUuQ1DBlLQGEmIAGr8PdDx4Rwna01RnTCksCl0qJpnTNISri+VIP5jrsRPJSprgOPtRtzFOZHzAQRVkqBFyR/SdCfp7gLRXC9tjQ7ObkYEnEyUoDfMyFRtlEsD6A9QCyVHgU3rHoMpTH9TtpoOD8N4q+xcGElSqU/TRqKbVy5anNJpD86TlL/UbOAHozs0DPJyarwNN+Ck+K8OCEzWZQpTVOYFj4npC3Z0r6QBvnfZiUn7GLPt+bmlhQpkVUNd3SQdGY6wt2LIBIcNdJANmLmvQQ8XcKY+OVI6AYlTBgWYacOUZCSpgP8AURagcaRuOev0R9kSMyiBQawKbJYUetKUYAGGkzkLcChcVuDBFShpUl9nbeM2Q4FcnCsMu17guSB5RmOkOoFKcqdqmwa20GmODQuwf8ftEJqjewHmGflXTlCylVg4oGmSoCgdxY8hXwjcpBpc6bD3rGIxhSyiQ73ZqNSDoUCcvT0eF5Jg4oAqQHclwLXYi5prBxiAVUDNrd68LQfEJDMDdrcIEmWm6qMDU1B4eMUtLoKjRCckEEgAm1Lfl+kLIlna170BL35wZSHYJILmhGhbWEJOJVVg7EOXAArR61rE6cmK1sdE5IN73ESkzRmOXWnLjCk+U6iyVOli9a5jXgTUQzgcOzFmymo5m3ewje3sZIdxIygPdrbQh2vLEySygxzBQauoIoD/AI9xN4ZmzHqTu3H/ACLaaQvPl52S1zUbuKPwpFYKp6Hj2IyuzSkzApIIUAHCWDXTSyk0TUNator+zMJ8hYAUVFwSrep1vcVPAjn0MqVlATUBQTmN2IlgH6rc/wC4kOLQKdJdVmQSWqST9VW4NHbOVFW6LPD4gqLKswrr7IAHWJy57lRs41FHppozwqhT/VYP52ERCi6zv6RyaI2OoxISatR2Y1L+/KM+fUlqMfF252vFZ8lTAG4N+ZPhTwixlS3q9gByP4r4QsV4CnsjKnlRfZgNqFxy0ECxuIUTuLjQMzA+HjG8KasRZz3u/XXpGBTlyKijaDLT1jNa7M2bRLJDu30lrkkgKq23hB1rKTejsXd3DVNN+lBxiU0KAzVNaUrqKbUr0MRysljX6v1X09KxqSDWjSiSS5NSrkGAb7wNcnMcoLak7cB3QVSWLuLGgLiuZm3iCUkFKuJDf9vfr3RqVhNy5DFnqG5lnbpqeXGIpCkkqJciov8Ac+EanAqSFN9Vw+oIs2tnHNtYlNmksGqCeNPJ++0NSDQh2mmyUUclhxCaf/b3WCyUKAyipDlTWo9L206wSXKUpQYOxfxA/MFlyglTaGjjrQwbS6GpIOmUGTs1ehpx1gc1bkuHZyLcO+vnElLy0vl25WPN26wOcoNQEKBqC/K3SFkwXQrNS6WNeG/2Mbk4dKVLIbUbaliDbTwgqS3JjxruIGmSSXBcFmYEe/UGBGVI0WblTGAFYyMCXfmbuNTpGQw1i6gQxahFAS7PbVtoIqQoHMSzCu/tyO+MjIRRRGhiYpwQaM9bmoqX6QH5acoNWd+dqHwjIyFGFF4ZlZnpVLe+kMSEpA4nw+l2HARkZASA0EQkULFqt00eJz8KFE1Ni3UUB74yMgoVBE4LIAx/tpySHV4ecDm4VKAE5aE5j0LjwHiY1GRSgyIyUW0KtRtWm9tYYMpSE5Sb0d3Op8oyMiiWgJCpSSWIGpDU6cBDCJBYUvUWo/29YyMhYrVhQQBwgb+JLX11HjAJswKILOEsALPoOWpjIyC/oF6BqU1mSDUFiXFdC+nK0GQtKk6Alqs1swtpQRuMgNeAGjIBI+rZuPE/tEkrZwCzHalBbhGRkSl2B6ZI/UEkagDoM1PE784xAcqI1ND3E+MZGQ7GHQgr/Sal/UeMI4dwxuzgDZmY8y7xkZDSWkO+jeInFzlLP4s8DxOKJQGZ8pagGgrQVN6mMjIi5O2JJuxjAupWUAKUbWpy5wl8xiQ/vXqwaMjIzb4p/rDb0PSZ4Ys4VmGujtawjU5YcKqSSa9+kZGQydrY1gpyshchwQCd7NWo2OsZiZ9Au4NAf8XvwN4yMg34C9CpTlBHvW0FwyywSCdT0L+sZGQkV8jIXmYxQJAsKf06c0vGRkZDWwW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tambov-zoo.ru/alfaident/data/Z/Zubr/adFotoBig/Zub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2891377"/>
            <a:ext cx="4465739" cy="297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2.gstatic.com/images?q=tbn:ANd9GcQJ_sJ_b3ICympY74L5LLykzpGBMm3xvEA5663WPIECYpY7toy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724" y="2918673"/>
            <a:ext cx="4259160" cy="294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3560" y="923330"/>
            <a:ext cx="9244590" cy="1888109"/>
          </a:xfrm>
        </p:spPr>
        <p:txBody>
          <a:bodyPr>
            <a:noAutofit/>
          </a:bodyPr>
          <a:lstStyle/>
          <a:p>
            <a:r>
              <a:rPr lang="ru-RU" dirty="0" smtClean="0"/>
              <a:t>10. Укажи растения и животных на картинках. В каких природных зонах обитают эти растения и животные?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0356" y="0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Вопросы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029031" y="3117230"/>
            <a:ext cx="1864197" cy="186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MTEhUUExQVFRQVFxgYGBcXGBwYFRoYGBwWGBgXFxgcHCggGBolHBcYITEhJSkrLi4uFx8zODMsNygtLisBCgoKDg0OGhAQGywkHyQsLCwsLCwsLCwsLCwsLCwsLCwsLCwsLCwsLCwsLCwsLCwsLCwsLCwsLCwsLCwsLCwsLP/AABEIAMkA+wMBIgACEQEDEQH/xAAcAAACAgMBAQAAAAAAAAAAAAADBAIFAAEGBwj/xABBEAABAgMFBQYEBQIFAwUAAAABAhEAAyEEEjFBUQVhcYGREyIyobHwBhTB0UJSYuHxcoIHFSMzQ5KiwiRTc6Oy/8QAGQEAAwEBAQAAAAAAAAAAAAAAAAECAwQF/8QAJREAAgICAgICAgMBAAAAAAAAAAECEQMhEjEEQSJREzJCUmEU/9oADAMBAAIRAxEAPwDzLYSXnLVnTHQ1pui+VtFUlC6OFBur1ilsckSlBl3nQHDZj7YQ9aJ6SWxpXnGmOVWmKSNWmyoWlK5Yum6CpB4O6d27KE9l7OE1RWVAGmIcCgGohm0G6lDaD35RFBSFdwM6Ekpej4E1yoKcYfBJ2iVLRYzdjoQhRTOvL8TXaXfxAcMccHiptUlQALksXoww89MIOi3qvozap0Iq45iDbTlZh7oAbgwf+YJRtaGnTJWDaqUuUqLpqACXOfhY1j1D4S+OwU3J6qgOlagQ40U+e948ikEhWGQFBjTOLKQXGGfGJjNrQpwTPoKy7RC0hSS4OBhgTiY8z+Bfi+UhBs8499KnSThcVle3F49BkWtKkhQwUAQdxqI372jnaaex5KjBUqMKCaNY38yN/lCoLHQsxK9vhATgYkCIniFjwVvjd3fCfaDSN9tC4j5DihviIO8wqbRA1T4OLDkh4zBEDOEImZGX98VwJ5DvaRq/Cfaxnbb4OIchpSt8aDQqZw1jBPGsPiKxy+NI1f3QALGsTdOsKh2SK4iVmNgiJDhABEAnKCos5O6IxJJbOE2/Q1RP5Q6iI/LHURJK/bRu+NfL9om5F/E+SLapSLsxIepBo9MqwaxWkTQVDF6h8P23xBG0JYlspVTliRuMCKpSTfSO9i6TTmM4xgvs6JFssd0A5elY5/50qmKI8JNOAoPvFuqeSkVFdXFI59CCFEYEH3xjeT6IiXMuYyk5UAwxMXMu0istXhKX36UPMxy4LEHxCjgnDeOfrF7ZLSboKWCwGBIBDHH3uhcqYNE58qZLS90iWrwkpJBTRmU7QhNkrVQzFXTiAw8s+EdZsj4gmIlKQpboNCAEkMdHD8ohbbBZloVMRNIWkOUAJFW0YUq9IhxvpjUvspdj2BCFBJmXq90gUbyfXrHrPwDtJS7OUqSUmUspqb2ICnB/LWjx412ygpQ8qHmI7n4B2201MtT990u+eKX10/ujbE10zLMtWepfNQM2jdA+zMTEsx00jltmxP3RL5oxAyD7MbFnMHxFskLSYz5kxgs6o18uYPiGzfbmME8xrsDpEk2dWnlD+ItmdsdYy8dTBU2RWh6QQWFf5YnlEfGQsDxiQhxGzlboMnZp1ES8kSlBiKX0iaUw+nZupHSCp2anU9Ih5IlLHIQSIKkHdDosCdTBUSm18oh5EWsbBWeSrHDlDTboiePnGX94jJ7NFSMUP0iB4fgEE7SMd4AIdsrQCMKl6iCBMSuwrQ6Z8e2vZWYofXSF5FgWCQSAGxqYetm1AHAD+Q4xJVpvBBDAkM309YdbNb0Ak3iAwDAanJ/tCawb+Vaxc2azkAsAwccXrjzisWoCckEOCACMMyxEUSjbhsD7wMOomMITtRxG/PEcWgCJxwFaQmNFpJnMG0PlvixCASwU5WzaYZxSWVzxeH5MwlQLXVJ/EkgcKRKSTsb6F56TLUQo9fpG7PtEVCSQSzHAOKjhxi12vs42ooUi6FDuqfuuclA5BTMxzjnbVY1S1lCpanFDRw/HBot6JVM93/w/+KZVqsoVaFoROQrs1X1hN9gCFgE5gsd4MdlLCCHSyhqKjrHzFI2jNBCnvMzBg13C7rgTHZfB06UEqmieUqQL/cUsLQAP+TFBGLjOmLxSmzN416PbGGnlG6aeUUHwZ8Si0ShemBSiSUqPdK0lyKZEMQRoAc46PtxFWZtUQC90bEyJduNYz5gaiCxUySZsETNgPzA1EZ8yNRCHsZE6JduYU+YGo6xnzI1HWFSHsbE+CJnxX/MjURnzI1g4oLZY9sI32g3xW/MjWM+ZGsLiFssFTBATMhT5oRr5rjDSEN3+MYJnGE/mePQxr5nj0MOgof8AmRviSbVxiu+Z49DGvmePQwuKDZaC1CN/OiKr5rj0Ma+b49DBwQ7Z8tqlrJYy6GhBI6itDA1WO6KqSDkHJPpSDyBfUL5SlJJpeBYOc8XglqkST4XfI3nJ5ACMG5WdiUTYmLSnuqSU6Oxf9O474NYbSRJIWkKTVn8SXJFdU5QqLgDEONCn94DMmsq8hwwZiLwfc/1jZMydAQkqUKkk0O9h5wwmyVFcjCMlakmhhmTPW7UxdzEFMdFlIxGMSQLpANHwIZiNP2gkmTPUaJd8wApt9MIZVsm1KAJQQnFyMG4VEOibRKUooFHYih9I1IthCma8+b6/UaQ9Zfh+0k4qByAGPAs3Vot7B8FTSbylqSMxQE/ychFpMm0UlqsySkX3TWhSA3Ag41jnJ9jmCeRLAdiqhooZs+Z01j2Sx/4dSFgdoqaT/XSurAMdzxcWD4Jssv8A4wo/q7xy/M+nmYGgUqPENjWybZpiJktZSQQoJUk3XrkeJB4x718IfFUm2Ja6Jc1IdSMiPzIOY3YiHbHsKzowkywdyEv1aLNEkJwAA3QEt2SJSNImLu6I3RpC9q2hLluDVWgr10iZSUVbFGLk6Q2wjGEc/O26o+EBPmffKK9W1ppNVkDV26NHO/Lgujpj4c33o7GNRxatoTMb68/xHfvgH+bzUuTMWyQ5FTyxhf8AZH6KfhS+zuo1HGJ23OwvlzwbPNsKe3gc7aqlB7xOJLq3FmyxHrA/Mj6Ql4UvbOrtW05SHvLDjIVPvjFev4kR+FBPEgejxy67TiSdMWBdi5JyYkYDSK612s+gL0CQGKnB3GuGjh4yflTfWjZeJBd7OzV8Wyk+JJA1BB8qRbbP2jLnJvSlBQz1G4jKPEtp2hRzINXzbNVcL2JIGDCIfDc+0m0ESVKSRVRBoBUjA1cvySY1hnkv2Mp+PF/qe9Rjx57K+PzKNyaZcxSWe4a8XDh+UdTsX4ik2miSUrZ7ihVtRr9I6I5Iy6OaWKUey4jGiDxl+NDMm0abdEb8Zf3wAfLwsavNsCX1YhwRGIsxIUWvNiUg0GpLYPDRkMyS9/cxDY0Aq8Ny7IgUSolQqXQSQNycOrxijdsRl2FVAQReNCxby+0Hl7KBoQ1WrWvEFhzh0zpdCpZmHFnMtsvwkgchC0hgq8lDucApalJbMsz9I00RY/s+zJQ57wyLIIRR63jQvDkuwyVVSorqXAUDU0qDTrGrVayVpK1LlJDXknqCQkEgnCpGekWdjtUwTEICQEHxLCSobg5J30BitC2NWPZCT4ZdNS4B1oKHrBpGznmlJWkZMz03AKPWDy7CJaqT5iVLqQpBKbooQlBppDy+zSi6hRQqYWcqZjlRakkasB94HsE6N2TZ3ZqZTKzvdnVsy9X4RcbOEsnuJKhgS5T5HEQlIlVqm9WpCXVpRiT5xcd5N3EJGIud4jicIAbss5aeDe90SUaUAJ5jzgEiZeH7OeYg4HXgWhCCIPvOJS1HOg974RmbUlId13m0rX0int+1isFnSltanjGGTPCC/wBNseCc2P7R2tUpQf7mry3b4qL4+0BKm4Yc8a+8oCqceDGmn8R5s5ym7Z6ePHGCpB1zRXIgUgC1uDTmHPItWNzgCBmPP9uPCAKUXpjv9iJNCJnFkuCztnnroN2+FpzqBycFJd9Lzti9POJT3qkAnuu7sxyCtRnjCU+bQu5IFTk7MzCmJHtoENmrTbzdvUu3Xqc0uaAjInDhAZe0CwYuB3iXFSWugV1c7mMLzl1AAAoCTjUAEimTDyEVybYCLpcpLJYFR7qSSXAFVEhhkRrhF8SGy5VawlAUpScw9T3yprrjFi4DEeCFLdaO7R3IWcb10IUQ5JN0KcXia4ACK1dsJWHCUkOpEs4uq6mWFDAeK8A9M4VtFoDspYUAhJ7zVCS4TQVKrwOGfOKSIbGrctKQsgUdgSd4bGqnF8k/qfSFdm7bmBM1hWbdS6caFRUaZd/KKraFoUqoJq7c2TgahwGjew1tNQMrwHIkP5RqlSszbtl/s7YsyYpc6ZLuvRIu3cQ7tRhhjWM2lb1yJqFy+7cYg6nWlI7O3WlICiBRNCdXDsryjidsTe1VdNQ7k+vJ/WLxy5O2Z5I1o9Y+E/iiXbZd5LJmJAvo03jVJi9TMMeO/BVtEm3S0SgGUbizqlRHRiAf7Y9hKvbx2wlyRwZI8WFBfWIk74GVbxz/AJjT+/ZiiDwGz2yZKBUUJUohrwmKcf1Mov5RqTaklBF2WVqJJdSjj/Ubo0xeGxshATW8okOVIJUX4FKR1iZ2TLSXN851QQOBDJSOsZ1I00DQA0sizhTioAU2PidSQM2reEWi7MiX3kMhy7qSgEnIXe4SNwNauDCcnYYuhwK4Ovu8khJPnFjYtlSw4uh9wQp21SsRaJMs9hUt+2EsJJYhBACtxYC6c/FFnZ7IhRuqMohIol0NzFQcqlzoYgEKBdMpIyKuzTf9VdIsJEuYqiV3E6C+G4XVgA8oYhuTLS7kpQlJpdIW53gAkdQYMjbCaAlKgXZTG7RxgpmaFpVjum8pSypmCqA+jwSTtUSw0wkg6kHyKz6QN12NK+h6zrSo3ZZlEtW74m4h6c4cskqXLLBgaklTJ6684pbZtZC0sAvDIqQPIv0aKwTzRIJu4sSVcgSTmY5cnlQj1s3h48n3o6e2bdSKSxeP5sE+jnyiqn7QmTPGsscsByGGUV81RYMYCmdR3YNU5k5+bxwzzTn2zshijDpDgUDwzOXCJzLTl9cYq0ztC2X3jYnVJxA1ZycmwpQxlRsh4zsHrkMqt/MG7agGGpyzwwEVqFZigz0DPUuMN8NInAVd8WAGNWoOPpB0UmOEkDLdQs+eEKziznBsjR8mF5vWJrnqSHFWxJLJD6F/vAp1sBcBeOYPd/brAUgd0NV2BxHe9PtFNNmABbMkUViTUNxIrkYetqqskhyMrxNH7zpB6GKu3T3JXV2CQgDPA1euANDmMIuKE2I2q0hTEEkE+JgLymwLsD9xCAcnwm8R3LzMDma7nL1ZqQe0oL3TQVzoQwNFlL8qxVKmOpgEgCnePeW7aOLtMS2OsbJaMmyzVLQmUpa2C1XSBRJKWABocHJoNBhmhOmFwtnKkpQxOgSxYUxADROfOJVeUU44JYh8jgzYwCcpgABUXdHqQe6MoaRDYC1ILAZCnrljA7La2UK5g/t5HyiVrKg6S2LuMavz/iN/D3wxabbMUmQkMjxKUbqEu7AlsSxoAY0jHloiUuOz0nbFoARfOADtvOrY0bpHGzbZfSCnHtK0o11RbfW71Edhs34Ctc6yKXaJnYFN4FBTfKhLCAF3gtqknDSKHYvwmtUwSO0SgAGYtRD43kgAOMlh3P4REYsb6FkyR7G/8NrDftjtSW6joMkjj9o9efSKP4b2LKsaChDl/Es+JR1UR7DRbqmDQ+cejCNI8+cuTsIqe2cQM7f5xFJG/l/Mb7YfmiiDx617dCGST2d7B2LcSxAPONiUpRdSlAHAuwOGZS2eRiql7QQB35Sl0YOpxnmG184bsm2gCBKkBKj3Ustam/tzzjH4vs6eb9F7Z7MzEEnLE/eLBKykCo5Kb0xjn7VtCa7KRLqaUUojcwp5w9Z56kpF67ep4UhKW30fpB+THH2NLIy0siVqNK4+J3rxaDduhLXlFRD4EUbWuMc9NmlRxepwwH2gcpSi6k4EJSCcCTV+GB4GMZeT/VGscP8AYs9pW1SyAkkJwFfSFpaO85cnUnzrphyMblJCaZDuknElnJ6kdDA7RMAS36VE9Cw9I5J5HJ7OmMVFaHZamSCcw9dMB74xBc5l76huh6CjmA2m1MWOLNxwcwCQslaXOCEgvg6nHW8B5xjQ7Hploq2bBudHgInunS6/18zC1omb2BV/3OS7CF1ziSQC7mjal3G/OHQDQnPRulHfCCS1EKciuLHAZDIUr5xWfMi+Kh3qcsXHBuJFIcXai6Rewz9BpqTyh0UizlWj+66wP6lGrcj05QSZMSxJe6GPdDqJOASGZKd5x3Ymt2YSQAHu3izsSsigBwoSFKO7jEpk1z3u85JrQKI8SiW7spL/ANxAxoDNbK9DUm20BvIAy/GaVASigcajA5nGIWq1fiUoqrgXSrQm7UdRFHtPbipY/wBIOqZ4WAF7QhKXUXyJajRRzLRblMoyjTB6HkCXEaRxt7E8iR0FqtylKNVE1Hi7292qOvKELRNagLM2NTxIJpjlFGvaE1NFoUkHF3Lb3yP2gabaFZuSWfAnjlGqhRm52PW1ZUrvLJLHuqFOSw9OUKNdZYyehxBOTxIqfEA5PkcKEfXKAKUAQUh28QzY0b997RokS2NJCwkuKKL0qaPhRwN+6IzV3ncMce7gwbDSBTJ4II7xAAIOBDmt7XP9oD8yH/LXKuOtcaQqJsztGJq7H949d/wl2aZdlXMII7Zbp3oSGB4E3o4D4M2Qi02yUlYvIqpaTgbgJAO4kAR7nJGCbrJoKMEgYU0Ajowxr5HNnn/Eb29O7OyEO15IT/1uT5ERx/whKJXPm6kIHAVPqIsPjzaI7ksb1nnRP/aB1gmyLKZUlCWD4qcZmp+3KHi27M8mlRZ97U9BETe18hCa5hOBUG6dKGBWe2Ak95J3FRCuio6TEfMw7+lPL7xnzA0PRX2hVdpRgSocvYiN5OSz0H2gA8YR2TE3b6yQwN4A1rQB/OOls1kCEy1KlolzAyiEXgw/KXUXNK8o2hKZQcqvrAo9AN7a74qZm1bxOp7w9CPTqY83Jl5aid+PDW5FspaQ7YkgEnEuW6V8oDNmuSHr9iIpU7SdPA88Qfr5GHUree2LIUa71IHWsYcaN7GAlwkfnLH+kB1dWI5iHEzM9HV5AN0PlCictyQG3kkf+B6wUDEZEoHUknyhMCRDMDo53GpV5v1hSYvuk40Ud3dusOFYnaSSaaE/T1IhIzKtoiZ5gH6NAkA2mYSalyl8cSdTwSW/uGkAtFpZylmVcTwPeBOOIUR5RqQymAJAch+IF4nqTXSFp4vKKQO6SQ2JZmCjvvEEnhD4isKqcLt7HvYbjeY7v4iEuabpIxL9CznyxhSStSk0aoBNcSoAnp0iCZigKpctdbePv4oOI7GrNPrm5oBmd2BYvD8oV8V0AGrjEveVgNfbRVBffwqz1xOT6Gh84eQM2xYhJDk9MRUUFKwNFJlpYUUBUpgQzOxCTglOBTRiTjRqQCdOTVX4aF9EAK7PGl0AFTVqpNKQJVpdLKULvimXXKlNiKanugaOYVVMKwmWwvLN+Y1SlFCEUoHZCeKjE1sqw9llTCsCUkCaQCpSi4lpLEIJxUss5GruWEStqZEqq1KnTKglTl9QhALAdTxhy3WxFmlYhySVt+KYqpriQO6OF3fHDy7TOnrIRQ5l8Bx/AkcouEeW/RMpUN2/aLP/AKdwHJkg/flFHNmgklLDUe84cn7PArfvaqwS+44qivmIGUdEEvRhJsOicAxBdxUYNDClvmajdUZHfo0VIMHlTWi3ElSGRODOzbwaDk2ERQRz1ygC1VprBbOm8quEHG+g5Uerf4U7Huy1WpfdK3RLJLdyl5Tb1Bv7d8d3MngAm++9wfQaPHh9mtBAAD6ADyjvJy+xkJkgstQdZ0eqzyDJ5RpJ8Y0YVylyY9YXtVpKzVILt+lOA6gcgY6q+RiOh/aPJ/8AMu9eSopbwkFiAMOcdFsj4uV4ZhBH/uEEnmHA5xeP4ojIm3Z2958iPLzhZdhSXZShwUYTmWqaWIqCHBSEkH/7IgZ1pZ6cGT6vGxiNIsF00WvmS3lBGXqn/qVFXK2haiW7JAG9X2EN/Mzc0eZgA8Xtu2S10i6oe/v1ipm243gRF98QWeWoYMofir7IjkpgILHER5+OKaPSlJoZTbD3g+PrX7+UdVZLSDMCn8Up+hR9/KOJi32Xbapf8II/t9tBkhrQoS2dcZoDHUnyUr7+camWhsPzoEVsqfgNC7+f1EQtNqHOh6GOf2a2W020ORvBHof/ABgBm941H+2ok80v6tzioNucji/qPrEE291Xv0Ef/lX0hqLFZayl0LuaEMMypSClI3lrvF43IqVPW6FlWmDBv0g90amrViuXb+6k5pvAckKYjfU84YsUwVY/8ZGtSMhoAHPEQ2gRY2eyi6lVH7OW5Fa3QH4BNDmYkpAC1YKcAgYvgCbu+jH9MGE0G6MiE+gAPQEdIFeCKjUihahbfXCIZaNIsLVNAxvML3JQcM3njGFiGBBT003kfxExMLE1I3Y0xcNU8IXtM7k7PeUUvuUFuAN8CHoBMmA93vXFUYKJVMOifwpRqoZdRZ7KldmgzCGvm8SkksASlHeOIfvUpjFRKSZjurxU7uSczeIAAwr0fCA/Ee0wJQlJPeJBI/KBgDvZg2VYpxb+KJTrZU7VtirRNZNXLJHEv74RcWexmVLuo735lKDJvYY7sAACa9c2LZEyZfaL/wBxYzeiTgAzMecHmSzOokzJt2huNLlJfIqOFGwLw5SXS6QkvbKS1pr/AKk0H9Iqda1hSdJDZ846AbNagWhJ0kSlTVc5msJWjZqhj2/FUtv3i4yQnFnOKFYwGGNoSbquIeFo6VtHO+yTxIOMCR5RoJg8pDkQ0I6j4PshQfmJhKkILIDvemZY4tjxbSLDbu0FVTitXjr4RiEDfmYpLJtSYhglqJKUOCyHxUBmo6xCSkmpck55xKi27Ym9aDyQ+NBx/eG0LLUMLolvlDkuVujQktdj7cmySBeCkflOHI5QbaPxfNCyoXuzYYVqdz0EVHZ7h5xK4fyj3xiZbHF0XuzviHtCO9ixBL4EVfOhcVi4O0FigNNwJ82McLKF1QZk5OXYdDFomzTWoqn/AMUw+ecaxk2jKUVZQ7Xk1LD+Y5m3DdUR11q2mmehNwAKA74zB+2+OetkhwaVGPvrHFDR2vaKeNpU0ajI3MSwkbQIxJ9+xA59sJOMJxY7N2cVKdYISK1GO7hEcFdlc2LJSs1AJjYSsfhNPt9o6OdhQdBWFFBWnJiYe/oCovrGIPsEehiVn2gpJB4jrFkUHRuML7Ks4XMUoh7oJ3O7D69IK+0Fs3Z9tFLPVgB0wg/+duGIO+HUbPTmmsMosg0iHjiVzZXSdsgi7QHBz1d4kvaqCMXbI4btQemUWgsifyg8njX+Wy38CByeJ/HEf5GUFp20Thq+gHAa74r7PKmTVgISpaiaAB3MdoLAMglPBIfqXiw2SexPioogKUWvgZkEju8v3ir4rSF+z2xrZvwYopE21kKLOUYS0/1NVZ3YR0lm2dLCAAkXBgAlk8kacfOLLZ8x0IIKbqg6Di4PevDWlYJb0geJTJHiJx/aPOnbO1JI5+1o/CjoMukcltq0BAIJc8cObw98SfGEtKjLsyTMVndqOuccXOsdpnqeYCkHWnlHRhwPtmOXKukV1sndotxBbPs5SsAY6PZmwkp8Qfh6vF1JsiAHZh5R13WkcrORlbEWcgOMO2fY49iOgVLH4Rv5RsSnwIgtiKuTsanv7w3I2SMn4NFjYyQ74+kPS08axPJ2PRWo2UkYkw0jZqYdAiYh2SV52cnTPKGRZEjBI5wzeEaM1IzgsKFZmzUK8SaHlG5VhSkBIKmH6oKu1phU20Q1IKPN7QoOZgUEqx0rpAlW8ljgc4U7bKIzFPWHRadGS0ArAU91xebFs2i02h8NzkOpCFKQ+VVgfqSPp5RTnKPSNm7VmTbOkla3YJJDAOKZVyGmMWqrZErvRyHw5YnUpah4aD+rPoPWL9Erd73wxMxYkknEmp95RNCYhsqgCk+8oFNsr0dvfpDhD6+8owITm8CkFFPtWUJUokZ0d4B8MSWQtbs5uh92PmYnt9KllCEguosBi+/hXyMStUwSjJlJZnCdCXLFR4kkxXYFlfGUTliJKslefusSUG46RDoqiQjZWBk50iKEbmeCXrocjCJKpA0pUcaDQfeJIKUwNExSg4au/wDaBqkqPi+wbfCCkdFs74kmolMlKXDBJJZIGQACXwD73im2mJtqP/qLQoj8ksXEeZL8YEkK1DCJdgd5iVBJ2inbVNh7NY5UsNLAHDPjmYJMIIZQBHSFFGmkYgknUDlFEcR6RKu1vUOr/SIWgkil2mTFt1BWAWq0BI8TbolYl0vFRAHvlDFxCSJCi2CjmYfTZQzE973gMoUmMzg14wKXbQmh6vCdkjQk9mdRqPr1hwWlDUIiomWx/esITLQznPi9dcIKbA6Sbbkp3wnaNsjJo5udMJGJb30jcqSQMOD4xVCLaZtUk4n6QBdsJz4wsJRzOOAArD0mxEBzTR6tvbPrDpBZkqcVYA9PvBrqtUji7/SCokj8x8uunlEylI/C+9z94BHlzRIRgVGF2iiiVnkX1pQKOWfTUngHMd7ZriUpRL8Kd+WNeL+ccl8NpHa3j+EFuJo/R46WYkKcgspmfLgRESY0WBUnLHX3hAO0Z4qUzlJUb2GGOftoPKtySWPnEoCx7Zq04QVKgQ7D998JoruidsUlACiWb20VQFPZLSVWxIWwuuQBlTDn9IhJnfMWpDNclkqyOFceLARWW7aF5SlDEvXNiGIfRqRZ/CCP9ZSsAwbnX7Q3rYi7SSoihAz/AJgypYFAHO/D94cUpIejQKhL5xNjIol0qfKImzJONYMVNAe2DwgJBIGUQKxkAYBMnjKBGa8OilIZWU6CDSpqWDBuDxWqLDfB5GA4QByHVFJ/td9Co4Oc2FeYivtFpAFBV2HvOIKmKvFI8JrwOvvSAJRmTu/iALF1TGUXzZnx4e98FVa1Jp5NziE4XSktgfXP3pC5XeVwNW9IYrLX5k7x6RtSwRXTPdvhKopjh76RIzThuwgJYSVMYt0/mIKxwxHv3vhVZeubfxE5cylcfN4okYQMMIdlpBxhVAbKvnDF4DX3wgAOlLacRU+cGQvFi+81MImdv/iCIVWhf3WFQDqThGguF5iuvvHWFFzy+cFBZwkTlmIRJMUUGs00pYgtWL2VbHS4w035xzowEWFiw5p+sS0Mu5EwM5APH084yUbxohJG4N5wsjL+lX0gknPh9ogB9JCB4nP5RUDnHPbetylqCXoBFor/AGzz9Y5/afj5D0ioAwALvwjp/gmqlnIDzLAeTxywwjqfg3wTOI+sOfQIvJs4AxHtSYBPx5xKZ4T/AEn0iQBzZ5gEtzU8c43M+v2iP3+0UBIrAp0MSB4wK05cvpBZH2hMRJKPSCJU1Mst33gasI0MRxH1gAHaJlcvvG7uGsRXin+r7wdfi6/WBgCIpAJctsNTDQwgIygA1MHvGAKWPeekMTMDFcPfSHQDAPv+INJYKheVifesHs/iEAhq8PZ9YgqY5IHvdA1+KIDPimGgYZ3PGLCzWFxe7WQH/CqakKxIqk4CnmIRRh73QaZAIPMsHhAnWcvpNFKEgmlBlxOlYQmS2JFCxIdJvJLFnBFCN8SGPL6xuG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 descr="data:image/jpeg;base64,/9j/4AAQSkZJRgABAQAAAQABAAD/2wCEAAkGBxQTEhUUExQWFhUXGRgYGRgYGBgYGBobGBcXHBsZGBcdHCggGBolHRoaIjEiJSkrLi4uGB8zODMsNygtLisBCgoKDg0OGhAQGiwkHyQsLCwsLCwsLCwsLCwsLCwsLCwsLCwsLCwsLCwsLCwsLCwsLCwsLCwsLCwsLCwsLCwsLP/AABEIALcBEwMBIgACEQEDEQH/xAAcAAACAgMBAQAAAAAAAAAAAAADBAIFAAEGBwj/xAA9EAABAgQEAwYFAgYBAwUAAAABAhEAAyExBBJBUWFxgQWRobHR8AYTIsHhMvEHFEJSYoJyFZLSFiODorL/xAAZAQADAQEBAAAAAAAAAAAAAAABAgMABAX/xAAmEQACAgICAQUAAgMAAAAAAAAAAQIRAyESMUEEEyJRYZGxI3GB/9oADAMBAAIRAxEAPwD0lDCurfiNTT5fakNskEEez+8CWWoNTrz9I8xocEFEkN7rfyjZWUkg0f8AIMSdglhz/PSN4tRcAa05DWBRrBpJtf8ABb7QSaaG729+EAm4lMtLqISHAc2dVADzJ8YIulyw+8atBewmHmOQztU92kEUDXf28V2J7QSkfTU3Yfh4rMT2nMNhTmH7vtB8bKRxvyXswNezxKQtDh1Dyjj1z5mqi3I+2gASsn6Vkcw4/BjRUbHeE9BCXH0m23OkBTMATUjmTHFysbMl/T81jsyvOrQpNnEqcl66xTjsn7P6dV2j2+iUkgPMOjWeKZfxTNP6UhO1D3CKSdiCSK+MKzlnnBUR+MUXx7emk/rY8IiO3Zif645wzdwX4PtGppe3lDcBrX0dAPiWY75oLJ+LZgNSDHHTUqdxTm3GsBEtWpPS0NwQtr6O/kfGCtQG1i67P+JZK6KVlJ3tHkqUqep7oKma1a95gPGhXGLPawqWpyCDrd7NGlE6aGvfHjcnHL0Ue+Lbs3tAputfJzE5Ywe1+npySQS1vfvuiKlGOTwfxAoGi3/5MfOLSV23SuVR7vvCcGb22XUkEAE9er+sTAD1N6eMVJ7cDVT4/iISu3ZQqczvoH315wVFi8JFtOUxLaBv2/O8BJ2q3n7YxXz+25Zr9Wum/WJ4btFCjRV9DQwsosHFosFOxL0Ddd4X4vxb3yg5sRezNxBf3wiBlMBwr3MPSEaYDYVrwMAFaG+sba7aOzRFJciwendABZOUQ5anoIyYGLbkU+/L0jUiTWu59BGy6iFNUNzpvB8GsGB/j5RkYVEezG4WgDqRvzHjCsxdm0NSLvVqeEOTAWD317uELzkuXuNq3f0i0jMiudlGXhztpAJ2KZJV/a57r+AhlMrNpXWjdD70hDtqciWnK1S/VwxgJ1syTbpC/aplzJCwqqVjTSxSrvY9IAnGKCAACWDOS/jHJdj9pEhUhRdny8xp1guH7SKC130JqPCLZYU/j09nRgSr9LjE4wf3njl/AfxgH8wo1ST1qG46iK7E49KqOxehLgtqCSGVAlTyr6WOXcH9VdnFIgkdBaKWTUkO2jCmjjrEEzGY1J2APcSITGYqZgEjc67BOtrxGcEpIzKS4LAVAIBDuwZUFIFjM5Sh+TXmI2Eiw4n2YCR9NHY23A96Rmdv1OTU9OEViIxgSEsaEc/dIgtIGg98WrEUzX0bU3o2/jSFpk29/fj3QQG50oP59Wp4eUSUmnDyhUTy42Z7U7+7eCMWq9r308vWHSA2DnIfn7tC8uWAav8Av784nMV71japT839YohGLZQ7RpcoXIhyXLAgikOP29iCYqiMukElzOkEmyK3gRQbQDDMmZ79YZRNNwpoqmIMTM5vzCONjKReYfELWWzd0PHKBeupMc/h8TkodRqD5wwrGOaQvEbkXZmUhfNxMIoxUFRPjbQbHZOMWgulR6GLTB/ExssAi22vdFKFgwOYiB32K4pnXjt6Scr5hzFPCHBiZSh9K0k0o7GPP5WIKS0axswtml6PmF6bgbQvtJiPGj0eWCX0N+EGKaUFS4PL948iwXxcZZ+iY3B7/wCppHZ/D/xYJ5CVMlWjUHI11gPFKKJOP0dJ/LA1fyjcSXND/tGojQhi8QHYmz9/GI/zQu4HM84TShR1Z6g20oYU7ZHy5CyWcBhxJ0cu9HrwjbsPboT7X+IylREuwpzfV7xzM/ELmzAKi1DUd71EV0+awcljcB+6jwh/1li5UyhYF600aOuGMvajpEO054kYqirEV7npDuLxrTlAmiiFAjTMAqh0FYq0YAzlFaiQSM3TjGsVhlLGZKioAcmbleKSVqmLC07LpWLWzhSXs7OR/wCR5xvCqP6gqljQOai9KdI5jCqIQXuFZfDxNItOz8aVAD29hziLxtF1OzoTiDQIzAv3OG6smuwflBEYdQQkS1h6kkgHLdw9gX60MLqmApGQkqLl7NsAe+vExtX1E1plAA5n9T7sT0MKkZjEyY1HBLlJBs6TWm1GjSEsxcByODkEtfgD3mNy0asyQxpdw2vWJZXY8ho5DbcPuYBiGYVcPXe5f0EJzyTYluvdz8oYmEFz6+sKrXu3B4dIBks7Dw479IYC6VMLEvEQvSKJCMaN4khLmAImW+3vhBAtoYAYU8NogpAaN/NekQUpj73jGApEYEkmJcoxMypgBBz8IbiAzJLasRDap1PSF563Nu+NRipVMJLEmnv7w/JmdYTxADhoKhLwWKOfzAGsHk4kRWLREHaA0NZ0UpbwyiKXCz94sEzqQjQ1kp6GrGYZTKd+URMx4FJBJjUayx7JXLlzWypMqYWWhSQUOr+rKaCv3is+Lex/5SYJ8kZZZUxSLIJNwP7SdNCeMSxMn6SR4ecdT2xKE3DqSoPml0PFvWFlJxkn/JGaraFcB8QhUtJUS5FYyKns/BoMtJbSMhXHHY/tnosmWWe7emlI4b+IHbDoCUKP0PmDUJegPWOp7T7U+TJKtbAnQm0eS9pz3Cy5USSOFY2KFuyMF5KObPIVQhRuVE374jiMSFpcMCPfSCICEFQWnYN7FIEucCcqQEjl5x20CxrDYwolKBrm+lxtctFngsT8uQgAVUC/JzUxzVnAJIfleGpGPUVkEOCAA2nKMo2NZYzpdFaa86EjnEcMxUy3FASAGY624VjUwBScr1Ljl7HlEUYck5gtkhgSaEgC/CkJJFIl7h8VoBpQvTUedIeQMtARR6mnB63s3SKtDMgkO4Sw5ZvwebwdE0kpYUo78K+9BSINFS1lqZk/U1AMt6OTfel4kVgh2ZuG70HHQwjhcQc1DXU2CWqTwva7mvA6Z++7dPYhWgm5u9jyHh76wnMNa8OEMzZg48H+28IzJht6w8RWEExnA+37D8xBMyIBTgGvv9oGVMffv9oohBlExn4Hz/eJ/NoOUJLnCx530ofXugYnUH+wggLETX6QRUy0VhmMo9Ymue47jx2jGG/nMeDcI3nuYU+fZ382tGfMvygBCqJrEZKy1TEZ1hy5wNSqMRXnGMLYiZX34ROTM5QrO5RmHU591jALiUgKEEXhRtAsMWhv5lIDCKMx8heGZS3FYSnTC94kmbS/DueMwofLjWkSFDeBYVZIrBFlxygGGUKB67x2Ql/QS9CCG2prwjh8EvMtKdSQO+O27axPypEw7JYcCSz+Mc+VbQuTwcOjElIYBwKPyjITk4sAAP7NYyK0Us6D+JU9Qlysr5SSHcX0cd8cLh8RR6uNDaO6+O5gypluMqq1aitBejgk9Y88RMGY5hb+mwh/TpuGzmT0RxqvoqKqr1faE5WHYOp9GiynTRRwAeD04V1hdSyRX6t3anHlHQAWnAOEg6mMRpSrAciDrA1S3WNANeI2g+QZmJZ6jZ4yCTTPqfpNFOeTNGYbEkLSFMxa/D6fERGYpXzANNTEMKolbULOK6uXgNDJl7LWSE0oUkcaP6+MMrLEEXpS44Px161inlzy6QSzOkjm7DxETXmDirU3PkCX4RFxLJlzJmqBFBSj7Xc2vU+MTOIGpS25saub+sU8suLcainVJH2iE5eXalg7dat4wnHYbLmZiGBNBwp6wqqb3wrKnWPnd+bRALGwvxfbUVv+0MkK2WMic7BwbXbe52jU8tyhTCz3ULftS0GxUpyCLQTC6115eR9DEVm4G7jqLQspbL70tBpK35+hhxLDCbX3o0EmLYA2p3Ue0AIY1939IjMU6K008CfsIxkHQuieOvfp3Q2lLg72pxMIybJ5v3HTwiwCrcW9+EK2MbnDygUw14MIJPr75xpcugcwAi0xFDC+Hiw+W4itxToPDSCKx04gj8xtM8nhFbKnOaw4iaIxrGioN4QVIH4hdKuL8BpBhMsYDGQeUCjlETPJoffrEVzKesLzVEuOsajF18Jys+JTqAXPSL349xJ+QwDEkBuTn1gHwFhWSuaaurKCXZgz89A3CN/GaTMJGzAa1UX/APyG6xyzl/kRGcvlR5x/PKDhtT5xkE+KMBlxUxKaAZQB/omMjvjBSSf2HmdR/Eb4eUJoxSCrKySQKgKT5AhvGOMnzUkFR/UfdtI9/UxSUmzdCK0jjvir4Ek4j65ZEqZqwGRX+oseUceL1CilF9EVJVs8kOIdTKLe9Y0vFKLMA1qUdob7T7EMmauWoglDVFjAfkgAbXjtTTSaHNmbmSMwa9uFoiiaGGpFu6JzJGYnQad0LfyxskEngHPv1jWMNSlvetHEawU8BSqOdB3w5iOyJkiWVTLhYl8Hy5lDjloObxUyi6iQWgWn0ZMssUSSNHUDyr6QVCgUHMq5d/TiYq8RUFzoPtXu84mrENLYBgRRvOBWhrLHCLe1K0H9Q6tG8Sz3vwJ6vRzyhVRzJSQWpEkKNTfQ1HkNIWhrDyVd22/P9oyYq7P0OvEDhAhyIIrsPN4lgkFRJ3pBAbyah+vWjRYypoIAJt1/Yi0A+WW39/tE5EuhPHrCthRVqBcvoTBELq+9fsYjMUMx7z5RoUsfZh0Ix2YoG8DIo3E+IMLhZBBGmsZPxwDUciAGywSoHut1EF/mWLm1u5vzFL/1ACoTXjaCDGJWPq+kuSKUrp3wHFhstBjQ1LRBeLdorwdMyW6+kYqckW+rnQQKDZd4UuHdozFzpS0lJWk8iHjl8ViFL/UaaJ07oVK7WpakNxF5FolTGhdoNIxBFIsOwvhDE4mX84ZZYsjM4z8aCg4xUVCiFBiCyhqCCxhVKLbSfQqki6w80aU87QYUd7RUIxGVvfSG0452A6wKZSx9cxwzCJoTZ4r0uC8OSZtQ9iR5xmwnofw9LySJaTR0u3FRJ+4hfteXmVzWVdwyDufxiykj9INvtTwiGKlh5ZcGrPp9X1Ad4jzVJttnJytnH9r9hibOmTFKUklVmBtTfhGR1Q7PK3U4DlRvxMZB93KtKX9DX+l9LmFq231jaVAvrS33hXOpgRs1Ki5Z4Aqf/aWI3vy4/mM3WmTbOS/iJ2DnQZ0sfUHKuIue6PN5imyng33j3ScCqWoEAlQIqbvodndo857W+DVpL3l3cXHA+sdfp8nFcZf8HhJHKYOWqYUoQKqYcNY9f+EvhtGFlOoBU1TFRvW4A5RS9h9kJllJSmhIIDf8gx747FC3SSE6+6binfE82dvSBKfg5v487EE/DD5d0EqYak35knXnHkmJwK0KIUkpZgXj6DSQ5oNO81twio7Z7JlYiWpJSxckqZtbDhAw5+Gn0ZS+zw5VRzPhEZgITXQfiLvt/sZeHmkKSWYkFtB6RWGTQdO+O9STVosjOzZOZw4ENTTdCQw91O3WsVUtRSTWkFmTcp+kUuXq/OC1sKYXMQSCwaxq3fD0mcxDEDlCyUCYSqz1AJ0gYkHfl7MAJ0AxCWd+G+0H/lsyefn7EU+GQpQY8Iu0TGAD3p12iT0Ujs5ZZaYpJ3IjUzF5bhzEe0h/7q66mEJ1TFkRYWbiyqB54uuyPhDEz0haUsg2Uos/IXMdEn+GM6jzUV2BLeUJLNjj2xOSODK4wLj1DD/wxkgAzJq1b5AEjSlQd/OHT8AYJFFBajuVHi/6fdIlL1mKIvuJHlAmuRBqAOT09Y9S/wDReFynLKAI3KjV+J4R598Q9j/Lnqyj6SRlHMeoMDF6mGR0tDRyKXRT5lLNHJJ5knhHffB3wQH+bi07FEs2P/P074tvgz4bTh5YmrQ80/UdcidhsWdzHUypqV1NqNz1jnz+r7jD+Sc8nhGDF5bN/aHFLlm6Dxjzj+KPZwTNTiZQZK2TMH+YseoDf68Y9IRLSr6soPAhxxo8KfEnZ4xGFmSjqk5GGoJUmu2byjl9PkeOd3onBtM8ZweICmeLHCSkGOaBKTSLfC4nje8e00daZcpGXi3lG1EXTZ/CAylgtwPhBJ+EZihXQwhQ9V7OmPLlLoQpOzkCgPUGJLUSlRKa6DQVYKTxHoY5X4D7bZ5StiwOhZmjssRNcM1Tfjv74R584cJHLKPGVisgkpSWSaCtNo1Epiqmnh+YyJcwBBplHC1vZhuQkGhSw072fekSVJDgJfn75xJQF9B7eHt3sBooSoVDEOD1BbqDA0TEszfTat7/ALd0NJWXJfV3pWr+UBzUUoXFhwfTexgtmo2ZKQElKbaa8PKJlIYAUqHHi474FhJ4cAjw3GvF2ia2DUNxU9dYDdmokhFdN3HutYEJbgAmpBAB34GGJ62238PAwCSlXQ1rszU408YV1dBF+0MCiclUtQCgUlIJ0cVPWPG/in4eXhJ2U1llyhehDW5iPbEqIFiwIbfX1ir7e7OTiZJlLFi4LOQU8Nqt3xTFm4S/BoyrR4MtGnOIomsQDHV9u/Bs+RmUwUgUfUvW3Twjl50lTVSan2I9OM4y6ZS7LaRJAQFAbl+TM20LT5pKia/eJJnn5ITYhxx5eUJSlV392PvWMlsey07Pm1Y0BDPswi1xMz5YfavC0UklRSrQtVt/WHFTvmDJvrfX8Qko2x4ypUVmD7LmYiYQC2YvXjHd9g/AKAylOogpVWxa4bUaxSfD6imekNYiPYE5gAWHBteAbWm3nHN6nLNaXRDJoDhcIlAYWe3D7QwBUjjd9zb3wjE1Je1RtavWkQUguQHNq8H04+pjhpkKASZa3JcBIctd2ZukBVhTmfetNd+Q5xZqNhxtv7+0LMcygAe8B6J1e0LLGqA4or8WpwNAQxFrOK9Y5TtXswkpWA6pZSspOoSGJ8H5R3ctNGIvd20NOkBm4RKlZWIehLGqXsODQ2N8ZWaOnZDBS0qlZ8pDpDPpwpE8LIRsAojTXTrUxkw5QwDANYsCzUA92g8vWnStOA8Y2k9Gb2SEgD6Qm9Sqj6Gg7wXOgjBhDV7gA6k14mISZjqFL/a/GNIU1LE6d9INphtHhPxhgflYyegWzlQ5KZQ8DFfhTpHcfxQ7JUmcMQA8tQSknZQFjzbwjhhePXxS5QTLLos8Nispq8XkkggEF45da7GladRuNIb7Ox2VTGz9YZxKqRcyJnypyVuyVljwV+Y9D7J7R+aLusAEVuLPHDKwomIYFwavsd4u/hLNLUQtiAk6e6Ujl9RFSVjSXwZ2qJJb+nrfzjUBVieBPF/zGo4aOLRaCgBYNUl9HGm0RCmCQbEubUu0QJ+m+tXqKQGZNDBRPKzt60hnJD6GVkE0dqt3DrpGqKZi2nA12heXiQuqWID+NHiAX9VFOLZRvtWJuSAPTJgysAxBpuRt74xgVmJZ6OfF4WmzB09++kbwI/ULGr8CfzDKfyo1jOINCTqODWtaIS52rGum2reMCxKnAo+nT1tCoKipiSzAWsRenU90aTpmbHBi1AdR4GjRuZiHFQ31F+F/XyhaSjKQL6kh61p75QRUkF01AzByeXptv3IuTQNmT0BZGYAi/vuim7Q7DlqU4DJ4s4cipAvc1i9ko/pIAodaHnrEUS6kEAABtnpzqD6RSLoKbR5x8a/DglYOUpKQFSycx1Vnf6n1BIfqI83zsY+ku1MEmdJmIU2VQIFOg/EfP0rs9JniXMJAzFBIoxLgE8ApieAMej6edpor4A4XEHOkjeLnCoaZwIenu0UEqUQQe+Oh7Mq16feKy6KRZbfD2DUrFAbVLfnhvHq8rHBLBTKAFjZ9wNY82+EZROIWrQbjhHbInAUya8yRzIOuw1jzPVZXCS2SzPeiwlzQtb/ZqVtpQUgoALAHdmrs1IRMsgls3EUdtNKH0jefKb7AB2pcEHqOMc6m/JH/AGHXUkCh2L9G53rAZkwteoAvrRjXvg7hRtXXcVpEShKVUObZuXHavdAdsDRCVN8iCX5uIJ8xQIKSdjqwiMouCLCul/ubQHMTd230fpeGT0Zpgl4nTcl70vx1r3RuXirsC+U0vqG52iS2IqNr60ueFDezQogqAP6RpUC+xJ69RCLkmJTscRiLalI6hmgU2YHqQGAua8DvGSpEwpJNAemhrbg0BxEhJIDPavIihbVhfjo0GcZUGnQDtzCCdImSiQQsUVdiLFr0MeNqwpQSFUIJBGxEe3S5IplsdLl6+keffEnZDmctLlSJmVXFITmzf9q0D/4yd47/AEU+NxK4vo4ibLrTnHSj4XUvAfzYfMkkFN8yRlDjiHPNoSw2BT84S1a/S+xI+yqR7J2LhgnCSUJYMA9KOWd+sdOfNxSrsrLS0eM9j9plJY1Edz2FPOZJrW3IxRdu9jy0YxUtKSlDfMDUNSXHAOCkDTrFl2IlQyrNcyiC1ks1G0oRCZWnG15LY3aO1lVAcsdqxkYMOrQFuAJjceR8vo5AsiUo0UfpFz5D3eIzJQW5qALXtVizcYhiMTXgwccvy9IicUCkM9LMa8aNF+KWifM3hsJlAS5qSTuX5aCncYmmQaEHNWwrXTnCIxlHcvtoDxOvKDnHMQzfUX6faEuIFOhv5BSpyXYZm4k0B6+UDUsg5iXehp7rAk4zapN7UgWIW4YihFnY83beM2ltB5otJc6gJuD0FKU005QKUWL8bnxipkziAx/LwYTy42YED3cwnurybmi1M5JGYuz9OI41jEYlIBBILtq5HKsU06cCWJIdy3nfjAybM3N/tAeVp9G5l0MWBY730ZzUxW/zx+a2lt3Z3p1gSUs9M1ePGvvjBJcsFTqAamjEFw9tC2m8ZbrYbstZc8KDH+kkcSXP3jxf4iklOLnhqfMUe9RP3j1aYVBanIy5iWanLjW/7RzfxV2akTETUpdalALLEghiGLWo7n/i8dvpZqM6Kwe6OP7Vww+hYoFgqP8AycKLcgsD/UwzhsEtBKSk5tGatHcaGlRvpFrhuyU/y4M0giXLUsjMDVWfJlKS+UqVLc2oaw58PzA8qWoBWX+rUKdLJfZlMRupW0dsp1G0VTo6X4XwOSUCUkKaoLffpF9kYUygd719YTIDBnq1X3q3T7Rsz1MTXSnMn0jypZHbbRGUrew83NSp2YUB2PfA1Sc/6mJHKtaVDX+0DQNTvobVqWHQdYLIUUhzWvcz6e9Yyly0wXYSVJyh3JrUXI907ohKQcqnFK6ChFjG0rOSmpoODsG4OYiZmoZvxVn6HvhmujNGKScoL3ISKXcVbw743JlNQM5r1++kTlzcyABXbUe790JBC8xLMz0L3YC+v4ib7tIDCLlEqaocjLQ7W32gmFLVNd+Nf2jBiS4/xAvAjPygsaVA7+HusOopbG4osl4ig2ap4fmFlSwqwYufMub7wGVOrzceN2jXzjqDxarUuQ1DBlLQGEmIAGr8PdDx4Rwna01RnTCksCl0qJpnTNISri+VIP5jrsRPJSprgOPtRtzFOZHzAQRVkqBFyR/SdCfp7gLRXC9tjQ7ObkYEnEyUoDfMyFRtlEsD6A9QCyVHgU3rHoMpTH9TtpoOD8N4q+xcGElSqU/TRqKbVy5anNJpD86TlL/UbOAHozs0DPJyarwNN+Ck+K8OCEzWZQpTVOYFj4npC3Z0r6QBvnfZiUn7GLPt+bmlhQpkVUNd3SQdGY6wt2LIBIcNdJANmLmvQQ8XcKY+OVI6AYlTBgWYacOUZCSpgP8AURagcaRuOev0R9kSMyiBQawKbJYUetKUYAGGkzkLcChcVuDBFShpUl9nbeM2Q4FcnCsMu17guSB5RmOkOoFKcqdqmwa20GmODQuwf8ftEJqjewHmGflXTlCylVg4oGmSoCgdxY8hXwjcpBpc6bD3rGIxhSyiQ73ZqNSDoUCcvT0eF5Jg4oAqQHclwLXYi5prBxiAVUDNrd68LQfEJDMDdrcIEmWm6qMDU1B4eMUtLoKjRCckEEgAm1Lfl+kLIlna170BL35wZSHYJILmhGhbWEJOJVVg7EOXAArR61rE6cmK1sdE5IN73ESkzRmOXWnLjCk+U6iyVOli9a5jXgTUQzgcOzFmymo5m3ewje3sZIdxIygPdrbQh2vLEySygxzBQauoIoD/AI9xN4ZmzHqTu3H/ACLaaQvPl52S1zUbuKPwpFYKp6Hj2IyuzSkzApIIUAHCWDXTSyk0TUNator+zMJ8hYAUVFwSrep1vcVPAjn0MqVlATUBQTmN2IlgH6rc/wC4kOLQKdJdVmQSWqST9VW4NHbOVFW6LPD4gqLKswrr7IAHWJy57lRs41FHppozwqhT/VYP52ERCi6zv6RyaI2OoxISatR2Y1L+/KM+fUlqMfF252vFZ8lTAG4N+ZPhTwixlS3q9gByP4r4QsV4CnsjKnlRfZgNqFxy0ECxuIUTuLjQMzA+HjG8KasRZz3u/XXpGBTlyKijaDLT1jNa7M2bRLJDu30lrkkgKq23hB1rKTejsXd3DVNN+lBxiU0KAzVNaUrqKbUr0MRysljX6v1X09KxqSDWjSiSS5NSrkGAb7wNcnMcoLak7cB3QVSWLuLGgLiuZm3iCUkFKuJDf9vfr3RqVhNy5DFnqG5lnbpqeXGIpCkkqJciov8Ac+EanAqSFN9Vw+oIs2tnHNtYlNmksGqCeNPJ++0NSDQh2mmyUUclhxCaf/b3WCyUKAyipDlTWo9L206wSXKUpQYOxfxA/MFlyglTaGjjrQwbS6GpIOmUGTs1ehpx1gc1bkuHZyLcO+vnElLy0vl25WPN26wOcoNQEKBqC/K3SFkwXQrNS6WNeG/2Mbk4dKVLIbUbaliDbTwgqS3JjxruIGmSSXBcFmYEe/UGBGVI0WblTGAFYyMCXfmbuNTpGQw1i6gQxahFAS7PbVtoIqQoHMSzCu/tyO+MjIRRRGhiYpwQaM9bmoqX6QH5acoNWd+dqHwjIyFGFF4ZlZnpVLe+kMSEpA4nw+l2HARkZASA0EQkULFqt00eJz8KFE1Ni3UUB74yMgoVBE4LIAx/tpySHV4ecDm4VKAE5aE5j0LjwHiY1GRSgyIyUW0KtRtWm9tYYMpSE5Sb0d3Op8oyMiiWgJCpSSWIGpDU6cBDCJBYUvUWo/29YyMhYrVhQQBwgb+JLX11HjAJswKILOEsALPoOWpjIyC/oF6BqU1mSDUFiXFdC+nK0GQtKk6Alqs1swtpQRuMgNeAGjIBI+rZuPE/tEkrZwCzHalBbhGRkSl2B6ZI/UEkagDoM1PE784xAcqI1ND3E+MZGQ7GHQgr/Sal/UeMI4dwxuzgDZmY8y7xkZDSWkO+jeInFzlLP4s8DxOKJQGZ8pagGgrQVN6mMjIi5O2JJuxjAupWUAKUbWpy5wl8xiQ/vXqwaMjIzb4p/rDb0PSZ4Ys4VmGujtawjU5YcKqSSa9+kZGQydrY1gpyshchwQCd7NWo2OsZiZ9Au4NAf8XvwN4yMg34C9CpTlBHvW0FwyywSCdT0L+sZGQkV8jIXmYxQJAsKf06c0vGRkZDWwW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://phenomenonsofhistory.com/site/wp-content/uploads/2010/05/1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42" y="3002508"/>
            <a:ext cx="44386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vashsad.ua/downloads/image/00000/Cupressus_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81" y="2675355"/>
            <a:ext cx="2611794" cy="394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137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119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С севера на юг. Природные зоны России.  </vt:lpstr>
      <vt:lpstr>1. Что обозначают цвета на физической карте?  2. Что обозначают цвета на карте природных зон?  3. Перечислите природные зоны России.</vt:lpstr>
      <vt:lpstr>4. В каком направлении сменяются природные зоны на территории России?  5. Почему происходит смена природных зон?  6.Изобрази схему нагревания поверхности Земли солнечными лучами?  7. Почему горные области на карте обозначены отдельно?</vt:lpstr>
      <vt:lpstr>8. Укажи растения и животных на картинках. В каких природных зонах обитают эти растения и животные? </vt:lpstr>
      <vt:lpstr>9. Укажи растения и животных на картинках. В каких природных зонах обитают эти растения и животные? </vt:lpstr>
      <vt:lpstr>10. Укажи растения и животных на картинках. В каких природных зонах обитают эти растения и животные?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севера на юг.  Природные зоны России.  </dc:title>
  <dc:creator>asus</dc:creator>
  <cp:lastModifiedBy>asus</cp:lastModifiedBy>
  <cp:revision>7</cp:revision>
  <dcterms:created xsi:type="dcterms:W3CDTF">2014-11-20T17:43:55Z</dcterms:created>
  <dcterms:modified xsi:type="dcterms:W3CDTF">2014-11-20T18:38:36Z</dcterms:modified>
</cp:coreProperties>
</file>