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4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B52DC-B475-4267-AA79-6F5CF6248D47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E40DF-A2F3-4F9D-96B3-C2A10BA8C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99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E40DF-A2F3-4F9D-96B3-C2A10BA8CEF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36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74000">
              <a:schemeClr val="accent1">
                <a:tint val="44500"/>
                <a:satMod val="160000"/>
                <a:lumMod val="92000"/>
                <a:alpha val="89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77000">
              <a:schemeClr val="accent1">
                <a:tint val="44500"/>
                <a:satMod val="160000"/>
                <a:lumMod val="92000"/>
                <a:alpha val="89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932040" y="620688"/>
            <a:ext cx="3526160" cy="518457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entury" pitchFamily="18" charset="0"/>
              </a:rPr>
              <a:t>«Дарите любовь!» </a:t>
            </a:r>
            <a:r>
              <a:rPr lang="ru-RU" dirty="0"/>
              <a:t>–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дневниковые записи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Государыни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Императрицы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Александры Федоровны Романовой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2"/>
            <a:ext cx="3845072" cy="545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447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4928793" cy="489588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580112" y="274638"/>
            <a:ext cx="3106688" cy="488255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 каждом доме бывают свои испытания, но в истинном доме царит мир, который не нарушить земным бурям. Дом – это место тепла и нежности. Говорить в доме надо с любовью.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34612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620688"/>
            <a:ext cx="5243656" cy="497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745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4781331" cy="5976664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148064" y="274638"/>
            <a:ext cx="3538736" cy="589066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«За тучей скрывается звездный свет,</a:t>
            </a:r>
            <a:br>
              <a:rPr lang="ru-RU" sz="3200" dirty="0" smtClean="0"/>
            </a:br>
            <a:r>
              <a:rPr lang="ru-RU" sz="3200" dirty="0" smtClean="0"/>
              <a:t>После ливня солнечный луч сияет,</a:t>
            </a:r>
            <a:br>
              <a:rPr lang="ru-RU" sz="3200" dirty="0" smtClean="0"/>
            </a:br>
            <a:r>
              <a:rPr lang="ru-RU" sz="3200" dirty="0" smtClean="0"/>
              <a:t>У Бога существ нелюбимых нет,</a:t>
            </a:r>
            <a:br>
              <a:rPr lang="ru-RU" sz="3200" dirty="0" smtClean="0"/>
            </a:br>
            <a:r>
              <a:rPr lang="ru-RU" sz="3200" dirty="0" smtClean="0"/>
              <a:t>Всем твореньям своим благо Он посылает!»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75275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5600700" cy="568642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12160" y="274637"/>
            <a:ext cx="2674640" cy="5528419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1981 году Александра Федоровна и все члены царской семьи были канонизированы Русской Православной Церковью за Рубежом. В 2000 году –Русской православной Церковью.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28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691680" y="548680"/>
            <a:ext cx="8157592" cy="108012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Тайна быть счастливым…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44824"/>
            <a:ext cx="571500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504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44055"/>
            <a:ext cx="4152900" cy="6350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574665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«Дарите любовь» слова, которые написала </a:t>
            </a:r>
            <a:br>
              <a:rPr lang="ru-RU" sz="2200" dirty="0" smtClean="0"/>
            </a:br>
            <a:r>
              <a:rPr lang="ru-RU" sz="2200" dirty="0" smtClean="0"/>
              <a:t>Государыня императрица Александра Федоровна Романова в своем дневнике за 1917 год, размышляя о миротворцах, людях, которые своим благородством преображают окружающую их действительность. «Еще одна возможность снискать славу миротворца – распространять христианскую любовь. Мы можем делать это примером собственной жизни, выказывая терпение, мягкость, выдержку, где бы мы не находились, как бы дурно с нами не обращались</a:t>
            </a:r>
            <a:r>
              <a:rPr lang="ru-RU" sz="1400" dirty="0" smtClean="0"/>
              <a:t>».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3862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595"/>
            <a:ext cx="4301701" cy="6761025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27984" y="274638"/>
            <a:ext cx="4258816" cy="531460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«От избытка сердца говорят уста» человеческие. Как не может не изливаться вода из источника, так сердце благочестивой Царицы не может не говорить о любви. Святая Александра с детских  лет училась любить людей « не словом или языком, но делом и истиною».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02780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4445000" cy="59182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788024" y="274638"/>
            <a:ext cx="3898776" cy="531460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Подарив Государю Николаю Александровичу пятерых прекрасных детей, Государыня прогревала и просвещала их своей щедрой материнской любовью до корней волос. Этой же жертвенной любовью </a:t>
            </a:r>
            <a:r>
              <a:rPr lang="ru-RU" sz="2000" dirty="0" smtClean="0"/>
              <a:t>Она </a:t>
            </a:r>
            <a:r>
              <a:rPr lang="ru-RU" sz="2000" dirty="0" smtClean="0"/>
              <a:t>любила Россию, Свою новую Православную Родину. Вот  почему каждое ее слово отзывается в сердце благодатью. «</a:t>
            </a:r>
            <a:r>
              <a:rPr lang="en-US" sz="2000" dirty="0" smtClean="0"/>
              <a:t>Charity begins at home</a:t>
            </a:r>
            <a:r>
              <a:rPr lang="ru-RU" sz="2000" dirty="0" smtClean="0"/>
              <a:t>», говорят англичане. Милосердие начинается с собственного дома.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81958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6096000" cy="4286250"/>
          </a:xfrm>
          <a:prstGeom prst="rect">
            <a:avLst/>
          </a:prstGeo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792288" y="4941168"/>
            <a:ext cx="5486400" cy="1512168"/>
          </a:xfrm>
        </p:spPr>
        <p:txBody>
          <a:bodyPr>
            <a:noAutofit/>
          </a:bodyPr>
          <a:lstStyle/>
          <a:p>
            <a:r>
              <a:rPr lang="ru-RU" sz="2000" dirty="0" smtClean="0"/>
              <a:t>Одно слово охватывает все- это слово </a:t>
            </a:r>
            <a:r>
              <a:rPr lang="ru-RU" sz="2000" u="sng" dirty="0" smtClean="0"/>
              <a:t>«любовь»</a:t>
            </a:r>
            <a:r>
              <a:rPr lang="ru-RU" sz="2000" dirty="0" smtClean="0"/>
              <a:t>. В слове «</a:t>
            </a:r>
            <a:r>
              <a:rPr lang="ru-RU" sz="2000" u="sng" dirty="0" smtClean="0"/>
              <a:t>любовь»</a:t>
            </a:r>
            <a:r>
              <a:rPr lang="ru-RU" sz="2000" dirty="0" smtClean="0"/>
              <a:t> целый том мыслей о жизни и долге, и когда мы пристально и внимательно изучаем его, каждая из них выступает ясно и отчетливо. </a:t>
            </a:r>
            <a:endParaRPr lang="ru-RU" sz="2000" u="sng" dirty="0"/>
          </a:p>
        </p:txBody>
      </p:sp>
    </p:spTree>
    <p:extLst>
      <p:ext uri="{BB962C8B-B14F-4D97-AF65-F5344CB8AC3E}">
        <p14:creationId xmlns:p14="http://schemas.microsoft.com/office/powerpoint/2010/main" val="1210779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4401935" cy="638132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88024" y="274638"/>
            <a:ext cx="3898776" cy="58186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Долгом в семье является бескорыстная любовь. Каждый должен забыть свое «Я», посвятив себя другому. Необходимы выдержка и терпение.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98914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318968" cy="610454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60032" y="274638"/>
            <a:ext cx="3826768" cy="581865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Никто кроме Бога, не поддержит нас во время великого горя. Жизнь так хрупка, что любое расставание может оказаться вечным. Мы никогда не можем быть уверены, что у нас еще будет возможность попросить прощение за злое  слово и быть прощенным. Наша любовь друг к другу может быть искренней и глубокой в солнечные дни, но никогда она не бывает настолько сильной, как в дни страданий и горя, когда раскрываются все ее скрытые до этого богатства.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283092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3935"/>
            <a:ext cx="6120680" cy="612068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372200" y="274638"/>
            <a:ext cx="2664296" cy="610669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Слова Христа –это семена, принесенные с Неба. Они посеяны в нашем мире, и сейчас растут повсюду, где  распространилось православное евангельское </a:t>
            </a:r>
            <a:r>
              <a:rPr lang="ru-RU" sz="2000" dirty="0" err="1" smtClean="0"/>
              <a:t>благовестие</a:t>
            </a:r>
            <a:r>
              <a:rPr lang="ru-RU" sz="2000" dirty="0" smtClean="0"/>
              <a:t>. Жизнь каждого православного христианина – это маленький сад, где растут любовь, радость, мир, </a:t>
            </a:r>
            <a:r>
              <a:rPr lang="ru-RU" sz="2000" dirty="0" err="1" smtClean="0"/>
              <a:t>долготерпие</a:t>
            </a:r>
            <a:r>
              <a:rPr lang="ru-RU" sz="2000" dirty="0" smtClean="0"/>
              <a:t>, мягкость, доброта и другие духовные ценности.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316534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394</Words>
  <Application>Microsoft Office PowerPoint</Application>
  <PresentationFormat>Экран (4:3)</PresentationFormat>
  <Paragraphs>13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«Дарите любовь!» – дневниковые записи Государыни Императрицы Александры Федоровны Романовой</vt:lpstr>
      <vt:lpstr>Тайна быть счастливым…</vt:lpstr>
      <vt:lpstr>«Дарите любовь» слова, которые написала  Государыня императрица Александра Федоровна Романова в своем дневнике за 1917 год, размышляя о миротворцах, людях, которые своим благородством преображают окружающую их действительность. «Еще одна возможность снискать славу миротворца – распространять христианскую любовь. Мы можем делать это примером собственной жизни, выказывая терпение, мягкость, выдержку, где бы мы не находились, как бы дурно с нами не обращались».</vt:lpstr>
      <vt:lpstr>«От избытка сердца говорят уста» человеческие. Как не может не изливаться вода из источника, так сердце благочестивой Царицы не может не говорить о любви. Святая Александра с детских  лет училась любить людей « не словом или языком, но делом и истиною». </vt:lpstr>
      <vt:lpstr>Подарив Государю Николаю Александровичу пятерых прекрасных детей, Государыня прогревала и просвещала их своей щедрой материнской любовью до корней волос. Этой же жертвенной любовью Она любила Россию, Свою новую Православную Родину. Вот  почему каждое ее слово отзывается в сердце благодатью. «Charity begins at home», говорят англичане. Милосердие начинается с собственного дома.</vt:lpstr>
      <vt:lpstr>Презентация PowerPoint</vt:lpstr>
      <vt:lpstr>Долгом в семье является бескорыстная любовь. Каждый должен забыть свое «Я», посвятив себя другому. Необходимы выдержка и терпение.</vt:lpstr>
      <vt:lpstr>Никто кроме Бога, не поддержит нас во время великого горя. Жизнь так хрупка, что любое расставание может оказаться вечным. Мы никогда не можем быть уверены, что у нас еще будет возможность попросить прощение за злое  слово и быть прощенным. Наша любовь друг к другу может быть искренней и глубокой в солнечные дни, но никогда она не бывает настолько сильной, как в дни страданий и горя, когда раскрываются все ее скрытые до этого богатства. </vt:lpstr>
      <vt:lpstr>Слова Христа –это семена, принесенные с Неба. Они посеяны в нашем мире, и сейчас растут повсюду, где  распространилось православное евангельское благовестие. Жизнь каждого православного христианина – это маленький сад, где растут любовь, радость, мир, долготерпие, мягкость, доброта и другие духовные ценности.</vt:lpstr>
      <vt:lpstr>В каждом доме бывают свои испытания, но в истинном доме царит мир, который не нарушить земным бурям. Дом – это место тепла и нежности. Говорить в доме надо с любовью.</vt:lpstr>
      <vt:lpstr>Презентация PowerPoint</vt:lpstr>
      <vt:lpstr>«За тучей скрывается звездный свет, После ливня солнечный луч сияет, У Бога существ нелюбимых нет, Всем твореньям своим благо Он посылает!»</vt:lpstr>
      <vt:lpstr>В 1981 году Александра Федоровна и все члены царской семьи были канонизированы Русской Православной Церковью за Рубежом. В 2000 году –Русской православной Церковью.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Тайна быть счастливым…</dc:title>
  <dc:creator>Notebook</dc:creator>
  <cp:lastModifiedBy>Notebook</cp:lastModifiedBy>
  <cp:revision>11</cp:revision>
  <dcterms:created xsi:type="dcterms:W3CDTF">2014-05-06T12:37:01Z</dcterms:created>
  <dcterms:modified xsi:type="dcterms:W3CDTF">2014-05-06T16:47:03Z</dcterms:modified>
</cp:coreProperties>
</file>