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2" r:id="rId6"/>
    <p:sldId id="279" r:id="rId7"/>
    <p:sldId id="264" r:id="rId8"/>
    <p:sldId id="265" r:id="rId9"/>
    <p:sldId id="266" r:id="rId10"/>
    <p:sldId id="268" r:id="rId11"/>
    <p:sldId id="269" r:id="rId12"/>
    <p:sldId id="270" r:id="rId13"/>
    <p:sldId id="273" r:id="rId14"/>
    <p:sldId id="275" r:id="rId15"/>
    <p:sldId id="274" r:id="rId16"/>
    <p:sldId id="280" r:id="rId17"/>
    <p:sldId id="278" r:id="rId18"/>
    <p:sldId id="281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4" autoAdjust="0"/>
  </p:normalViewPr>
  <p:slideViewPr>
    <p:cSldViewPr>
      <p:cViewPr varScale="1">
        <p:scale>
          <a:sx n="47" d="100"/>
          <a:sy n="47" d="100"/>
        </p:scale>
        <p:origin x="-77" y="-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70B87-3EB7-47CA-BA8C-E64B54366316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7EC7C-9F36-4602-9C37-71ED8F34A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7EC7C-9F36-4602-9C37-71ED8F34A1B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69DB-94AB-4B37-9878-6CE55473F37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B751-6D9E-4BDD-ADD6-A8F8BB1F3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69DB-94AB-4B37-9878-6CE55473F37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B751-6D9E-4BDD-ADD6-A8F8BB1F3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69DB-94AB-4B37-9878-6CE55473F37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B751-6D9E-4BDD-ADD6-A8F8BB1F3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69DB-94AB-4B37-9878-6CE55473F37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B751-6D9E-4BDD-ADD6-A8F8BB1F3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69DB-94AB-4B37-9878-6CE55473F37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B751-6D9E-4BDD-ADD6-A8F8BB1F3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69DB-94AB-4B37-9878-6CE55473F37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B751-6D9E-4BDD-ADD6-A8F8BB1F3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69DB-94AB-4B37-9878-6CE55473F37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B751-6D9E-4BDD-ADD6-A8F8BB1F3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69DB-94AB-4B37-9878-6CE55473F37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B751-6D9E-4BDD-ADD6-A8F8BB1F3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69DB-94AB-4B37-9878-6CE55473F37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B751-6D9E-4BDD-ADD6-A8F8BB1F3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69DB-94AB-4B37-9878-6CE55473F37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B751-6D9E-4BDD-ADD6-A8F8BB1F3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69DB-94AB-4B37-9878-6CE55473F37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B751-6D9E-4BDD-ADD6-A8F8BB1F3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B69DB-94AB-4B37-9878-6CE55473F37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EB751-6D9E-4BDD-ADD6-A8F8BB1F3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4;&#1086;&#1084;&#1072;&#1096;&#1085;&#1080;&#1081;\Desktop\&#1044;&#1086;&#1083;&#1075;&#1080;&#1077;%20&#1080;%20&#1082;&#1086;&#1088;&#1086;&#1090;&#1082;&#1080;&#1077;%20&#1079;&#1074;&#1091;&#1082;&#1080;\&#1053;&#1080;&#1095;&#1077;&#1075;&#1086;%20&#1085;&#1072;%20&#1089;&#1074;&#1077;&#1090;&#1077;%20&#1091;&#1095;&#1096;&#1077;%20&#1085;&#1077;&#1090;&#1091;+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6;&#1084;&#1072;&#1096;&#1085;&#1080;&#1081;\Desktop\&#1044;&#1086;&#1083;&#1075;&#1080;&#1077;%20&#1080;%20&#1082;&#1086;&#1088;&#1086;&#1090;&#1082;&#1080;&#1077;%20&#1079;&#1074;&#1091;&#1082;&#1080;\FANFAR3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6;&#1084;&#1072;&#1096;&#1085;&#1080;&#1081;\Desktop\&#1044;&#1086;&#1083;&#1075;&#1080;&#1077;%20&#1080;%20&#1082;&#1086;&#1088;&#1086;&#1090;&#1082;&#1080;&#1077;%20&#1079;&#1074;&#1091;&#1082;&#1080;\FANFAR3.mp3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4;&#1086;&#1084;&#1072;&#1096;&#1085;&#1080;&#1081;\Desktop\&#1044;&#1086;&#1083;&#1075;&#1080;&#1077;%20&#1080;%20&#1082;&#1086;&#1088;&#1086;&#1090;&#1082;&#1080;&#1077;%20&#1079;&#1074;&#1091;&#1082;&#1080;\&#1050;&#1086;&#1090;&#1103;&#1090;&#1072;%20(&#1084;&#1103;&#1091;)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4;&#1086;&#1084;&#1072;&#1096;&#1085;&#1080;&#1081;\Desktop\&#1044;&#1086;&#1083;&#1075;&#1080;&#1077;%20&#1080;%20&#1082;&#1086;&#1088;&#1086;&#1090;&#1082;&#1080;&#1077;%20&#1079;&#1074;&#1091;&#1082;&#1080;\&#1053;&#1080;&#1095;&#1077;&#1075;&#1086;%20&#1085;&#1072;%20&#1089;&#1074;&#1077;&#1090;&#1077;%20&#1091;&#1095;&#1096;&#1077;%20&#1085;&#1077;&#1090;&#1091;+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4;&#1086;&#1084;&#1072;&#1096;&#1085;&#1080;&#1081;\Desktop\&#1044;&#1086;&#1083;&#1075;&#1080;&#1077;%20&#1080;%20&#1082;&#1086;&#1088;&#1086;&#1090;&#1082;&#1080;&#1077;%20&#1079;&#1074;&#1091;&#1082;&#1080;\&#1055;&#1086;&#1102;&#1097;&#1080;&#1077;%20&#1087;&#1077;&#1089;&#1082;&#1080;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6;&#1084;&#1072;&#1096;&#1085;&#1080;&#1081;\Desktop\&#1044;&#1086;&#1083;&#1075;&#1080;&#1077;%20&#1080;%20&#1082;&#1086;&#1088;&#1086;&#1090;&#1082;&#1080;&#1077;%20&#1079;&#1074;&#1091;&#1082;&#1080;\&#1063;&#1072;&#1081;&#1082;&#1086;&#1074;&#1089;&#1082;&#1080;&#1081;%20-%20&#1042;&#1072;&#1083;&#1100;&#1089;%20&#1094;&#1074;&#1077;&#1090;&#1086;&#1074;%20.mp3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6;&#1084;&#1072;&#1096;&#1085;&#1080;&#1081;\Desktop\&#1044;&#1086;&#1083;&#1075;&#1080;&#1077;%20&#1080;%20&#1082;&#1086;&#1088;&#1086;&#1090;&#1082;&#1080;&#1077;%20&#1079;&#1074;&#1091;&#1082;&#1080;\&#1048;&#1053;&#1045;&#1049;%20&#1063;&#1040;&#1056;&#1054;&#1044;&#1045;&#1049;+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омашний\Desktop\Новая папка (2)\330026694634_72502_parovozi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8572560" cy="4643470"/>
          </a:xfrm>
          <a:prstGeom prst="rect">
            <a:avLst/>
          </a:prstGeom>
          <a:noFill/>
        </p:spPr>
      </p:pic>
      <p:pic>
        <p:nvPicPr>
          <p:cNvPr id="5" name="Ничего на свете учше нету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1508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омашний\Desktop\Новая папка (2)\330026694634_72502_parovozi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72560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015286" cy="78581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Остановка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«сказочный Замок»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696899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23555" name="Picture 3" descr="C:\Users\Домашний\Desktop\image_56190411210538320075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3999" cy="5572140"/>
          </a:xfrm>
          <a:prstGeom prst="rect">
            <a:avLst/>
          </a:prstGeom>
          <a:noFill/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3571868" y="4500570"/>
            <a:ext cx="1571636" cy="107157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6215106"/>
          </a:xfrm>
        </p:spPr>
        <p:txBody>
          <a:bodyPr anchor="ctr">
            <a:noAutofit/>
          </a:bodyPr>
          <a:lstStyle/>
          <a:p>
            <a:pPr lvl="0"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1</a:t>
            </a:r>
            <a:r>
              <a:rPr lang="ru-RU" sz="2400" dirty="0" smtClean="0"/>
              <a:t>. На листочке, на страничке</a:t>
            </a:r>
            <a:br>
              <a:rPr lang="ru-RU" sz="2400" dirty="0" smtClean="0"/>
            </a:br>
            <a:r>
              <a:rPr lang="ru-RU" sz="2400" dirty="0" smtClean="0"/>
              <a:t>То ли точки, то ли птички.</a:t>
            </a:r>
            <a:br>
              <a:rPr lang="ru-RU" sz="2400" dirty="0" smtClean="0"/>
            </a:br>
            <a:r>
              <a:rPr lang="ru-RU" sz="2400" dirty="0" smtClean="0"/>
              <a:t>Все сидят на лесенке</a:t>
            </a:r>
            <a:br>
              <a:rPr lang="ru-RU" sz="2400" dirty="0" smtClean="0"/>
            </a:br>
            <a:r>
              <a:rPr lang="ru-RU" sz="2400" dirty="0" smtClean="0"/>
              <a:t>И щебечут песенки.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2</a:t>
            </a:r>
            <a:r>
              <a:rPr lang="ru-RU" sz="2400" dirty="0" smtClean="0"/>
              <a:t>.Сколько нот на свете живет?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3</a:t>
            </a:r>
            <a:r>
              <a:rPr lang="ru-RU" sz="2400" dirty="0" smtClean="0"/>
              <a:t>.Живет – то живет, а кто ноты назовет?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4</a:t>
            </a:r>
            <a:r>
              <a:rPr lang="ru-RU" sz="2400" dirty="0" smtClean="0"/>
              <a:t>.Стоит пятиэтажный дом – живут все ноты в доме том?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b="1" dirty="0" smtClean="0"/>
              <a:t>5.Я</a:t>
            </a:r>
            <a:r>
              <a:rPr lang="ru-RU" sz="2400" dirty="0" smtClean="0"/>
              <a:t> хочу сейчас услышать: Кто стихи для песен пишет? 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b="1" dirty="0" smtClean="0"/>
              <a:t>6</a:t>
            </a:r>
            <a:r>
              <a:rPr lang="ru-RU" sz="2400" dirty="0" smtClean="0"/>
              <a:t>.Кто в оркестре всем поможет?</a:t>
            </a:r>
            <a:br>
              <a:rPr lang="ru-RU" sz="2400" dirty="0" smtClean="0"/>
            </a:br>
            <a:r>
              <a:rPr lang="ru-RU" sz="2400" dirty="0" smtClean="0"/>
              <a:t>Сложный ритм стучать он может.</a:t>
            </a:r>
            <a:br>
              <a:rPr lang="ru-RU" sz="2400" dirty="0" smtClean="0"/>
            </a:br>
            <a:r>
              <a:rPr lang="ru-RU" sz="2400" dirty="0" smtClean="0"/>
              <a:t>Ритм любой из разных стран!</a:t>
            </a:r>
            <a:br>
              <a:rPr lang="ru-RU" sz="2400" dirty="0" smtClean="0"/>
            </a:br>
            <a:r>
              <a:rPr lang="ru-RU" sz="2400" dirty="0" smtClean="0"/>
              <a:t> Кто же это…..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14678" y="642918"/>
            <a:ext cx="2643206" cy="12144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28662" y="3143248"/>
            <a:ext cx="185738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57158" y="5000636"/>
            <a:ext cx="107157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15074" y="3357562"/>
            <a:ext cx="178595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00298" y="5000636"/>
            <a:ext cx="107157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72066" y="5000636"/>
            <a:ext cx="107157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58082" y="4929198"/>
            <a:ext cx="107157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endCxn id="6" idx="6"/>
          </p:cNvCxnSpPr>
          <p:nvPr/>
        </p:nvCxnSpPr>
        <p:spPr>
          <a:xfrm rot="5400000">
            <a:off x="2196690" y="3161106"/>
            <a:ext cx="1178725" cy="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2" idx="6"/>
          </p:cNvCxnSpPr>
          <p:nvPr/>
        </p:nvCxnSpPr>
        <p:spPr>
          <a:xfrm rot="5400000">
            <a:off x="7341019" y="3303981"/>
            <a:ext cx="1320809" cy="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1" idx="6"/>
          </p:cNvCxnSpPr>
          <p:nvPr/>
        </p:nvCxnSpPr>
        <p:spPr>
          <a:xfrm rot="5400000">
            <a:off x="875086" y="4911338"/>
            <a:ext cx="110728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13" idx="6"/>
          </p:cNvCxnSpPr>
          <p:nvPr/>
        </p:nvCxnSpPr>
        <p:spPr>
          <a:xfrm rot="5400000">
            <a:off x="3089663" y="4982777"/>
            <a:ext cx="96441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14" idx="6"/>
          </p:cNvCxnSpPr>
          <p:nvPr/>
        </p:nvCxnSpPr>
        <p:spPr>
          <a:xfrm rot="5400000">
            <a:off x="5625713" y="4947057"/>
            <a:ext cx="1035849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15" idx="6"/>
          </p:cNvCxnSpPr>
          <p:nvPr/>
        </p:nvCxnSpPr>
        <p:spPr>
          <a:xfrm rot="5400000">
            <a:off x="7911729" y="4875619"/>
            <a:ext cx="1035849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Дуга 48"/>
          <p:cNvSpPr/>
          <p:nvPr/>
        </p:nvSpPr>
        <p:spPr>
          <a:xfrm>
            <a:off x="3786182" y="1571612"/>
            <a:ext cx="1000132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Арка 49"/>
          <p:cNvSpPr/>
          <p:nvPr/>
        </p:nvSpPr>
        <p:spPr>
          <a:xfrm rot="10800000">
            <a:off x="4214809" y="1285860"/>
            <a:ext cx="642942" cy="357190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" name="Арка 50"/>
          <p:cNvSpPr/>
          <p:nvPr/>
        </p:nvSpPr>
        <p:spPr>
          <a:xfrm rot="10800000">
            <a:off x="1571604" y="3929066"/>
            <a:ext cx="500067" cy="285752"/>
          </a:xfrm>
          <a:prstGeom prst="blockArc">
            <a:avLst>
              <a:gd name="adj1" fmla="val 10728463"/>
              <a:gd name="adj2" fmla="val 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Арка 51"/>
          <p:cNvSpPr/>
          <p:nvPr/>
        </p:nvSpPr>
        <p:spPr>
          <a:xfrm rot="10800000">
            <a:off x="6858016" y="4071942"/>
            <a:ext cx="500066" cy="214314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Арка 52"/>
          <p:cNvSpPr/>
          <p:nvPr/>
        </p:nvSpPr>
        <p:spPr>
          <a:xfrm rot="10800000">
            <a:off x="714348" y="5572140"/>
            <a:ext cx="327128" cy="214314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Арка 53"/>
          <p:cNvSpPr/>
          <p:nvPr/>
        </p:nvSpPr>
        <p:spPr>
          <a:xfrm rot="10800000">
            <a:off x="2928926" y="5572140"/>
            <a:ext cx="327128" cy="214314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5" name="Арка 54"/>
          <p:cNvSpPr/>
          <p:nvPr/>
        </p:nvSpPr>
        <p:spPr>
          <a:xfrm rot="10800000">
            <a:off x="5500694" y="5572140"/>
            <a:ext cx="327128" cy="214314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Арка 55"/>
          <p:cNvSpPr/>
          <p:nvPr/>
        </p:nvSpPr>
        <p:spPr>
          <a:xfrm rot="10800000">
            <a:off x="7786710" y="5500702"/>
            <a:ext cx="327128" cy="214314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4" name="Скругленная соединительная линия 63"/>
          <p:cNvCxnSpPr/>
          <p:nvPr/>
        </p:nvCxnSpPr>
        <p:spPr>
          <a:xfrm rot="16200000" flipH="1">
            <a:off x="3536149" y="4607727"/>
            <a:ext cx="785818" cy="71438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кругленная соединительная линия 73"/>
          <p:cNvCxnSpPr/>
          <p:nvPr/>
        </p:nvCxnSpPr>
        <p:spPr>
          <a:xfrm rot="16200000" flipH="1">
            <a:off x="1428728" y="4429132"/>
            <a:ext cx="714380" cy="71438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кругленная соединительная линия 77"/>
          <p:cNvCxnSpPr/>
          <p:nvPr/>
        </p:nvCxnSpPr>
        <p:spPr>
          <a:xfrm rot="16200000" flipH="1">
            <a:off x="6107917" y="4536289"/>
            <a:ext cx="857256" cy="78581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кругленная соединительная линия 82"/>
          <p:cNvCxnSpPr/>
          <p:nvPr/>
        </p:nvCxnSpPr>
        <p:spPr>
          <a:xfrm rot="16200000" flipH="1">
            <a:off x="8251057" y="4536289"/>
            <a:ext cx="857256" cy="50006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Блок-схема: узел 88"/>
          <p:cNvSpPr/>
          <p:nvPr/>
        </p:nvSpPr>
        <p:spPr>
          <a:xfrm>
            <a:off x="4786314" y="1000108"/>
            <a:ext cx="285752" cy="142876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Блок-схема: узел 90"/>
          <p:cNvSpPr/>
          <p:nvPr/>
        </p:nvSpPr>
        <p:spPr>
          <a:xfrm>
            <a:off x="6715140" y="3643314"/>
            <a:ext cx="214314" cy="214314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Блок-схема: узел 91"/>
          <p:cNvSpPr/>
          <p:nvPr/>
        </p:nvSpPr>
        <p:spPr>
          <a:xfrm>
            <a:off x="7286644" y="3643314"/>
            <a:ext cx="214314" cy="214314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Блок-схема: узел 92"/>
          <p:cNvSpPr/>
          <p:nvPr/>
        </p:nvSpPr>
        <p:spPr>
          <a:xfrm>
            <a:off x="4000496" y="1000108"/>
            <a:ext cx="285752" cy="142876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Блок-схема: узел 93"/>
          <p:cNvSpPr/>
          <p:nvPr/>
        </p:nvSpPr>
        <p:spPr>
          <a:xfrm>
            <a:off x="2000232" y="1928802"/>
            <a:ext cx="214314" cy="214314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Блок-схема: узел 94"/>
          <p:cNvSpPr/>
          <p:nvPr/>
        </p:nvSpPr>
        <p:spPr>
          <a:xfrm>
            <a:off x="2000232" y="3643314"/>
            <a:ext cx="214314" cy="214314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Блок-схема: узел 95"/>
          <p:cNvSpPr/>
          <p:nvPr/>
        </p:nvSpPr>
        <p:spPr>
          <a:xfrm>
            <a:off x="571472" y="5286388"/>
            <a:ext cx="214314" cy="142876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Блок-схема: узел 96"/>
          <p:cNvSpPr/>
          <p:nvPr/>
        </p:nvSpPr>
        <p:spPr>
          <a:xfrm>
            <a:off x="928662" y="5286388"/>
            <a:ext cx="214314" cy="142876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Блок-схема: узел 97"/>
          <p:cNvSpPr/>
          <p:nvPr/>
        </p:nvSpPr>
        <p:spPr>
          <a:xfrm>
            <a:off x="2786050" y="5286388"/>
            <a:ext cx="214314" cy="142876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Блок-схема: узел 98"/>
          <p:cNvSpPr/>
          <p:nvPr/>
        </p:nvSpPr>
        <p:spPr>
          <a:xfrm>
            <a:off x="3143240" y="5286388"/>
            <a:ext cx="214314" cy="142876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узел 99"/>
          <p:cNvSpPr/>
          <p:nvPr/>
        </p:nvSpPr>
        <p:spPr>
          <a:xfrm>
            <a:off x="5357818" y="5286388"/>
            <a:ext cx="214314" cy="142876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узел 100"/>
          <p:cNvSpPr/>
          <p:nvPr/>
        </p:nvSpPr>
        <p:spPr>
          <a:xfrm>
            <a:off x="5715008" y="5286388"/>
            <a:ext cx="214314" cy="142876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Блок-схема: узел 101"/>
          <p:cNvSpPr/>
          <p:nvPr/>
        </p:nvSpPr>
        <p:spPr>
          <a:xfrm>
            <a:off x="7643834" y="5214950"/>
            <a:ext cx="142876" cy="142876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Блок-схема: узел 102"/>
          <p:cNvSpPr/>
          <p:nvPr/>
        </p:nvSpPr>
        <p:spPr>
          <a:xfrm>
            <a:off x="8001024" y="5214950"/>
            <a:ext cx="142876" cy="142876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ятно 1 104"/>
          <p:cNvSpPr/>
          <p:nvPr/>
        </p:nvSpPr>
        <p:spPr>
          <a:xfrm>
            <a:off x="3857620" y="142852"/>
            <a:ext cx="1500198" cy="785818"/>
          </a:xfrm>
          <a:prstGeom prst="irregularSeal1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ятно 1 105"/>
          <p:cNvSpPr/>
          <p:nvPr/>
        </p:nvSpPr>
        <p:spPr>
          <a:xfrm>
            <a:off x="1214414" y="2928934"/>
            <a:ext cx="1357322" cy="71438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ятно 1 107"/>
          <p:cNvSpPr/>
          <p:nvPr/>
        </p:nvSpPr>
        <p:spPr>
          <a:xfrm>
            <a:off x="6715140" y="2928934"/>
            <a:ext cx="914400" cy="71438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ятно 1 108"/>
          <p:cNvSpPr/>
          <p:nvPr/>
        </p:nvSpPr>
        <p:spPr>
          <a:xfrm>
            <a:off x="571472" y="4643446"/>
            <a:ext cx="714380" cy="571504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110" name="Пятно 1 109"/>
          <p:cNvSpPr/>
          <p:nvPr/>
        </p:nvSpPr>
        <p:spPr>
          <a:xfrm>
            <a:off x="2500298" y="4786322"/>
            <a:ext cx="1214446" cy="571504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ятно 1 110"/>
          <p:cNvSpPr/>
          <p:nvPr/>
        </p:nvSpPr>
        <p:spPr>
          <a:xfrm>
            <a:off x="5072066" y="4786322"/>
            <a:ext cx="1214446" cy="500066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ятно 1 111"/>
          <p:cNvSpPr/>
          <p:nvPr/>
        </p:nvSpPr>
        <p:spPr>
          <a:xfrm>
            <a:off x="7500958" y="4643446"/>
            <a:ext cx="857256" cy="571504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857620" y="2714620"/>
            <a:ext cx="164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половинные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3857620" y="6357958"/>
            <a:ext cx="112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восьмые</a:t>
            </a:r>
            <a:endParaRPr lang="ru-RU" dirty="0"/>
          </a:p>
        </p:txBody>
      </p:sp>
      <p:sp>
        <p:nvSpPr>
          <p:cNvPr id="57" name="Овал 56"/>
          <p:cNvSpPr/>
          <p:nvPr/>
        </p:nvSpPr>
        <p:spPr>
          <a:xfrm>
            <a:off x="857224" y="1571612"/>
            <a:ext cx="1857388" cy="1071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6072198" y="1571612"/>
            <a:ext cx="1857388" cy="1071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160990" y="2000240"/>
            <a:ext cx="822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целая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3929058" y="3982998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четвертные</a:t>
            </a:r>
            <a:endParaRPr lang="ru-RU" dirty="0"/>
          </a:p>
        </p:txBody>
      </p:sp>
      <p:cxnSp>
        <p:nvCxnSpPr>
          <p:cNvPr id="70" name="Прямая соединительная линия 69"/>
          <p:cNvCxnSpPr>
            <a:stCxn id="57" idx="6"/>
          </p:cNvCxnSpPr>
          <p:nvPr/>
        </p:nvCxnSpPr>
        <p:spPr>
          <a:xfrm flipV="1">
            <a:off x="2714612" y="928670"/>
            <a:ext cx="1588" cy="1178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63" idx="6"/>
          </p:cNvCxnSpPr>
          <p:nvPr/>
        </p:nvCxnSpPr>
        <p:spPr>
          <a:xfrm flipV="1">
            <a:off x="7929586" y="1000108"/>
            <a:ext cx="1588" cy="1107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ятно 1 72"/>
          <p:cNvSpPr/>
          <p:nvPr/>
        </p:nvSpPr>
        <p:spPr>
          <a:xfrm>
            <a:off x="1214414" y="1214422"/>
            <a:ext cx="1214446" cy="78581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Блок-схема: узел 76"/>
          <p:cNvSpPr/>
          <p:nvPr/>
        </p:nvSpPr>
        <p:spPr>
          <a:xfrm>
            <a:off x="1285852" y="1928802"/>
            <a:ext cx="214314" cy="214314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Блок-схема: узел 78"/>
          <p:cNvSpPr/>
          <p:nvPr/>
        </p:nvSpPr>
        <p:spPr>
          <a:xfrm>
            <a:off x="6572264" y="1928802"/>
            <a:ext cx="214314" cy="214314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Блок-схема: узел 79"/>
          <p:cNvSpPr/>
          <p:nvPr/>
        </p:nvSpPr>
        <p:spPr>
          <a:xfrm>
            <a:off x="7143768" y="1928802"/>
            <a:ext cx="214314" cy="214314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Блок-схема: узел 80"/>
          <p:cNvSpPr/>
          <p:nvPr/>
        </p:nvSpPr>
        <p:spPr>
          <a:xfrm>
            <a:off x="2143108" y="1928802"/>
            <a:ext cx="214314" cy="214314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Блок-схема: узел 81"/>
          <p:cNvSpPr/>
          <p:nvPr/>
        </p:nvSpPr>
        <p:spPr>
          <a:xfrm>
            <a:off x="1500166" y="3643314"/>
            <a:ext cx="214314" cy="214314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ятно 1 83"/>
          <p:cNvSpPr/>
          <p:nvPr/>
        </p:nvSpPr>
        <p:spPr>
          <a:xfrm>
            <a:off x="6572264" y="1214422"/>
            <a:ext cx="857256" cy="785818"/>
          </a:xfrm>
          <a:prstGeom prst="irregularSeal1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Арка 84"/>
          <p:cNvSpPr/>
          <p:nvPr/>
        </p:nvSpPr>
        <p:spPr>
          <a:xfrm rot="10800000">
            <a:off x="1571604" y="2143116"/>
            <a:ext cx="571503" cy="347666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6" name="Арка 85"/>
          <p:cNvSpPr/>
          <p:nvPr/>
        </p:nvSpPr>
        <p:spPr>
          <a:xfrm rot="10800000">
            <a:off x="6715140" y="2143116"/>
            <a:ext cx="571503" cy="347666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7" name="FANFAR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страна </a:t>
            </a:r>
            <a:r>
              <a:rPr lang="ru-RU" b="1" dirty="0" err="1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Звукляндия</a:t>
            </a:r>
            <a:endParaRPr lang="ru-RU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FANFAR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28652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омашний\Desktop\Новая папка (2)\firm13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928718"/>
            <a:ext cx="9786974" cy="9072626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6072166" y="0"/>
            <a:ext cx="3071834" cy="3286148"/>
          </a:xfrm>
          <a:prstGeom prst="cloudCallout">
            <a:avLst>
              <a:gd name="adj1" fmla="val -68868"/>
              <a:gd name="adj2" fmla="val 177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Однажды, дети на шуточном концерте показывали мастерство своего голоса. Они пели «долгие» и «короткие» звуки.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1500166" y="5643578"/>
            <a:ext cx="71438" cy="714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>
            <a:off x="0" y="2214554"/>
            <a:ext cx="3143272" cy="3786214"/>
          </a:xfrm>
          <a:prstGeom prst="cloudCallout">
            <a:avLst>
              <a:gd name="adj1" fmla="val 58888"/>
              <a:gd name="adj2" fmla="val -5449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 это пение обидело милые существа, которые  и </a:t>
            </a:r>
            <a:r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похитили ноты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 чтобы никто и никогда  не пел их песен.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428605"/>
            <a:ext cx="7643866" cy="150019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Джоаккино</a:t>
            </a:r>
            <a:r>
              <a:rPr lang="ru-RU" dirty="0" smtClean="0"/>
              <a:t> Антонио Россини</a:t>
            </a:r>
            <a:br>
              <a:rPr lang="ru-RU" dirty="0" smtClean="0"/>
            </a:br>
            <a:r>
              <a:rPr lang="ru-RU" sz="3600" dirty="0" smtClean="0"/>
              <a:t>итальянский композитор</a:t>
            </a:r>
            <a:br>
              <a:rPr lang="ru-RU" sz="3600" dirty="0" smtClean="0"/>
            </a:br>
            <a:r>
              <a:rPr lang="ru-RU" sz="3600" dirty="0" smtClean="0"/>
              <a:t>(1792-1868)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28860" y="5643578"/>
            <a:ext cx="3929090" cy="10001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Концерт церковного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хора в Сеуле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554" name="Picture 2" descr="C:\Users\Домашний\Desktop\200px-Rossini_by_Greved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00240"/>
            <a:ext cx="3298822" cy="35004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отята (мяу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омашний\Desktop\82055354_TatianaRodionova_32_Kotei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329378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«Дуэт двух котов» </a:t>
            </a:r>
            <a:br>
              <a:rPr lang="ru-RU" dirty="0" smtClean="0"/>
            </a:br>
            <a:r>
              <a:rPr lang="ru-RU" dirty="0" smtClean="0"/>
              <a:t>            Д.А. Россини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Домашний\Desktop\7910063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ашний\Desktop\Новая папка (2)\091ad00279e18523b1ca4b77f86b4e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14950"/>
            <a:ext cx="8229600" cy="164305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Станция «Загадочные звуки»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ашний\Desktop\Новая папка (2)\330026694634_72502_parovozi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8572560" cy="464347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101042" cy="1000131"/>
          </a:xfrm>
          <a:solidFill>
            <a:schemeClr val="bg1"/>
          </a:solidFill>
        </p:spPr>
        <p:txBody>
          <a:bodyPr>
            <a:prstTxWarp prst="textTriangleInverted">
              <a:avLst/>
            </a:prstTxWarp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До свидания!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</a:t>
            </a:r>
            <a:endParaRPr lang="ru-RU" dirty="0"/>
          </a:p>
        </p:txBody>
      </p:sp>
      <p:pic>
        <p:nvPicPr>
          <p:cNvPr id="5" name="Ничего на свете учше нету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1508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машний\Desktop\Новая папка (2)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9293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4241800" y="2997200"/>
          <a:ext cx="660400" cy="863600"/>
        </p:xfrm>
        <a:graphic>
          <a:graphicData uri="http://schemas.openxmlformats.org/presentationml/2006/ole">
            <p:oleObj spid="_x0000_s5127" name="Объект упаковщика для оболочки" showAsIcon="1" r:id="rId4" imgW="660600" imgH="863640" progId="Package">
              <p:embed/>
            </p:oleObj>
          </a:graphicData>
        </a:graphic>
      </p:graphicFrame>
      <p:pic>
        <p:nvPicPr>
          <p:cNvPr id="10" name="Picture 2" descr="C:\Users\Домашний\Desktop\Новая папка (2)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143304" y="0"/>
            <a:ext cx="12287304" cy="6857999"/>
          </a:xfrm>
          <a:prstGeom prst="rect">
            <a:avLst/>
          </a:prstGeom>
          <a:noFill/>
        </p:spPr>
      </p:pic>
      <p:sp>
        <p:nvSpPr>
          <p:cNvPr id="12" name="Овальная выноска 11"/>
          <p:cNvSpPr/>
          <p:nvPr/>
        </p:nvSpPr>
        <p:spPr>
          <a:xfrm>
            <a:off x="500034" y="214290"/>
            <a:ext cx="4500594" cy="5286412"/>
          </a:xfrm>
          <a:prstGeom prst="wedgeEllipseCallout">
            <a:avLst>
              <a:gd name="adj1" fmla="val 50930"/>
              <a:gd name="adj2" fmla="val 37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России На берегу реки Лены, на Байкале, на Кольском полуострове есть поющие пески. Человек может услышать то ли</a:t>
            </a:r>
            <a:r>
              <a:rPr lang="ru-RU" b="1" dirty="0"/>
              <a:t>  «короткий</a:t>
            </a:r>
            <a:r>
              <a:rPr lang="ru-RU" dirty="0"/>
              <a:t>» и обрывистый лай собак, то ли </a:t>
            </a:r>
            <a:r>
              <a:rPr lang="ru-RU" b="1" dirty="0"/>
              <a:t>«долгий» </a:t>
            </a:r>
            <a:r>
              <a:rPr lang="ru-RU" dirty="0"/>
              <a:t>гул самолета . У многих народов есть Легенды об этих таинственных звуках. Одни рассказывают, что где-то глубоко под землей звучат занесенные песком города, а другие, что это издают звуки злые духи под землей.  Вот послушайте…..</a:t>
            </a:r>
          </a:p>
        </p:txBody>
      </p:sp>
      <p:pic>
        <p:nvPicPr>
          <p:cNvPr id="14" name="Поющие пес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143900" y="6072206"/>
            <a:ext cx="315913" cy="31591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машний\Desktop\Новая папка (2)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13644626" cy="5929354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3643306" y="1285860"/>
            <a:ext cx="4643470" cy="4000528"/>
          </a:xfrm>
          <a:prstGeom prst="wedgeEllipseCallout">
            <a:avLst>
              <a:gd name="adj1" fmla="val -69304"/>
              <a:gd name="adj2" fmla="val 66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Мы  привыкли  слушать </a:t>
            </a:r>
            <a:r>
              <a:rPr lang="ru-RU" dirty="0" smtClean="0"/>
              <a:t>эти долгие и протяжные  звуки,  </a:t>
            </a:r>
            <a:r>
              <a:rPr lang="ru-RU" dirty="0"/>
              <a:t>а сегодня так тихо, так скучно. Что случилось,  не знаем. Нам  бы так хотелось, чтобы среди </a:t>
            </a:r>
            <a:r>
              <a:rPr lang="ru-RU" dirty="0" smtClean="0"/>
              <a:t>песков  </a:t>
            </a:r>
            <a:r>
              <a:rPr lang="ru-RU" dirty="0"/>
              <a:t>появилось много разных цветов и вновь  зазвучала </a:t>
            </a:r>
            <a:r>
              <a:rPr lang="ru-RU" dirty="0" smtClean="0"/>
              <a:t>музыка пустыни.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омашний\Desktop\s3img_5343006_5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0"/>
            <a:ext cx="54292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4857760"/>
            <a:ext cx="4614866" cy="1643074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76"/>
            <a:ext cx="3714744" cy="328612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400" dirty="0" smtClean="0"/>
              <a:t>     П.И. Чайковский</a:t>
            </a:r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    «Вальс цветов»</a:t>
            </a:r>
          </a:p>
          <a:p>
            <a:pPr>
              <a:buNone/>
            </a:pPr>
            <a:r>
              <a:rPr lang="ru-RU" sz="3400" dirty="0" smtClean="0"/>
              <a:t>          из балета  </a:t>
            </a:r>
          </a:p>
          <a:p>
            <a:pPr>
              <a:buNone/>
            </a:pPr>
            <a:r>
              <a:rPr lang="ru-RU" sz="3400" dirty="0" smtClean="0"/>
              <a:t>       «Щелкунчик»</a:t>
            </a:r>
            <a:endParaRPr lang="ru-RU" sz="3400" dirty="0"/>
          </a:p>
        </p:txBody>
      </p:sp>
      <p:pic>
        <p:nvPicPr>
          <p:cNvPr id="5" name="Чайковский - Вальс цветов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072206"/>
            <a:ext cx="244475" cy="244475"/>
          </a:xfrm>
          <a:prstGeom prst="rect">
            <a:avLst/>
          </a:prstGeom>
        </p:spPr>
      </p:pic>
      <p:pic>
        <p:nvPicPr>
          <p:cNvPr id="7" name="Picture 2" descr="C:\Users\Домашний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643306" cy="4500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0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омашний\Desktop\Новая папка (2)\330026694634_72502_parovozi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72560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Домашний\Desktop\Новая папка (2)\10d7068333c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9" y="0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Станция «Зимний лес»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1368412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Зимой лес спит. А вот эта маленькая елочка в снегу и инеи совсем замерзла от холода.  Не слышно </a:t>
            </a:r>
            <a:r>
              <a:rPr lang="ru-RU" sz="2000" b="1" dirty="0" smtClean="0"/>
              <a:t>«коротких»</a:t>
            </a:r>
            <a:r>
              <a:rPr lang="ru-RU" sz="2000" dirty="0" smtClean="0"/>
              <a:t> и веселых стрекотаний  кузнечиков,  «</a:t>
            </a:r>
            <a:r>
              <a:rPr lang="ru-RU" sz="2000" b="1" dirty="0" smtClean="0"/>
              <a:t>долгих»</a:t>
            </a:r>
            <a:r>
              <a:rPr lang="ru-RU" sz="2000" dirty="0" smtClean="0"/>
              <a:t>  и радостных перезвонов птиц. А нам,  лесным зверям, так скучно.</a:t>
            </a:r>
            <a:endParaRPr lang="ru-RU" sz="2000" dirty="0"/>
          </a:p>
        </p:txBody>
      </p:sp>
      <p:pic>
        <p:nvPicPr>
          <p:cNvPr id="21506" name="Picture 2" descr="C:\Users\Домашний\Desktop\elka-kztxa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27"/>
            <a:ext cx="3571900" cy="5214973"/>
          </a:xfrm>
          <a:prstGeom prst="rect">
            <a:avLst/>
          </a:prstGeom>
          <a:noFill/>
        </p:spPr>
      </p:pic>
      <p:pic>
        <p:nvPicPr>
          <p:cNvPr id="21508" name="Picture 4" descr="C:\Users\Домашний\Desktop\snowflake1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143116"/>
            <a:ext cx="714380" cy="731456"/>
          </a:xfrm>
          <a:prstGeom prst="rect">
            <a:avLst/>
          </a:prstGeom>
          <a:noFill/>
        </p:spPr>
      </p:pic>
      <p:pic>
        <p:nvPicPr>
          <p:cNvPr id="7" name="Picture 4" descr="C:\Users\Домашний\Desktop\snowflake1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000372"/>
            <a:ext cx="714380" cy="731456"/>
          </a:xfrm>
          <a:prstGeom prst="rect">
            <a:avLst/>
          </a:prstGeom>
          <a:noFill/>
        </p:spPr>
      </p:pic>
      <p:pic>
        <p:nvPicPr>
          <p:cNvPr id="8" name="Picture 4" descr="C:\Users\Домашний\Desktop\snowflake1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571744"/>
            <a:ext cx="714380" cy="731456"/>
          </a:xfrm>
          <a:prstGeom prst="rect">
            <a:avLst/>
          </a:prstGeom>
          <a:noFill/>
        </p:spPr>
      </p:pic>
      <p:pic>
        <p:nvPicPr>
          <p:cNvPr id="9" name="Picture 4" descr="C:\Users\Домашний\Desktop\snowflake1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6126544"/>
            <a:ext cx="714380" cy="731456"/>
          </a:xfrm>
          <a:prstGeom prst="rect">
            <a:avLst/>
          </a:prstGeom>
          <a:noFill/>
        </p:spPr>
      </p:pic>
      <p:pic>
        <p:nvPicPr>
          <p:cNvPr id="10" name="Picture 4" descr="C:\Users\Домашний\Desktop\snowflake1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143116"/>
            <a:ext cx="714380" cy="731456"/>
          </a:xfrm>
          <a:prstGeom prst="rect">
            <a:avLst/>
          </a:prstGeom>
          <a:noFill/>
        </p:spPr>
      </p:pic>
      <p:pic>
        <p:nvPicPr>
          <p:cNvPr id="21509" name="Picture 5" descr="C:\Users\Домашний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5143512"/>
            <a:ext cx="1500198" cy="1247769"/>
          </a:xfrm>
          <a:prstGeom prst="rect">
            <a:avLst/>
          </a:prstGeom>
          <a:noFill/>
        </p:spPr>
      </p:pic>
      <p:pic>
        <p:nvPicPr>
          <p:cNvPr id="21511" name="Picture 7" descr="C:\Users\Домашний\Desktop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5357826"/>
            <a:ext cx="1742258" cy="1500174"/>
          </a:xfrm>
          <a:prstGeom prst="rect">
            <a:avLst/>
          </a:prstGeom>
          <a:noFill/>
        </p:spPr>
      </p:pic>
      <p:pic>
        <p:nvPicPr>
          <p:cNvPr id="21512" name="Picture 8" descr="C:\Users\Домашний\Desktop\preview~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714488"/>
            <a:ext cx="1095388" cy="857256"/>
          </a:xfrm>
          <a:prstGeom prst="rect">
            <a:avLst/>
          </a:prstGeom>
          <a:noFill/>
        </p:spPr>
      </p:pic>
      <p:pic>
        <p:nvPicPr>
          <p:cNvPr id="15" name="Picture 8" descr="C:\Users\Домашний\Desktop\preview~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8612" y="4143380"/>
            <a:ext cx="1095388" cy="857256"/>
          </a:xfrm>
          <a:prstGeom prst="rect">
            <a:avLst/>
          </a:prstGeom>
          <a:noFill/>
        </p:spPr>
      </p:pic>
      <p:pic>
        <p:nvPicPr>
          <p:cNvPr id="21514" name="Picture 10" descr="C:\Users\Домашний\Desktop\bullfinc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3714752"/>
            <a:ext cx="549275" cy="549275"/>
          </a:xfrm>
          <a:prstGeom prst="rect">
            <a:avLst/>
          </a:prstGeom>
          <a:noFill/>
        </p:spPr>
      </p:pic>
      <p:pic>
        <p:nvPicPr>
          <p:cNvPr id="21515" name="Picture 11" descr="C:\Users\Домашний\Desktop\5323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3643314"/>
            <a:ext cx="2347910" cy="1466847"/>
          </a:xfrm>
          <a:prstGeom prst="rect">
            <a:avLst/>
          </a:prstGeom>
          <a:noFill/>
        </p:spPr>
      </p:pic>
      <p:pic>
        <p:nvPicPr>
          <p:cNvPr id="21516" name="Picture 12" descr="C:\Users\Домашний\Desktop\belka_1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072074"/>
            <a:ext cx="1214382" cy="1457317"/>
          </a:xfrm>
          <a:prstGeom prst="rect">
            <a:avLst/>
          </a:prstGeom>
          <a:noFill/>
        </p:spPr>
      </p:pic>
      <p:pic>
        <p:nvPicPr>
          <p:cNvPr id="21" name="Picture 4" descr="C:\Users\Домашний\Desktop\snowflake1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571612"/>
            <a:ext cx="714380" cy="731456"/>
          </a:xfrm>
          <a:prstGeom prst="rect">
            <a:avLst/>
          </a:prstGeom>
          <a:noFill/>
        </p:spPr>
      </p:pic>
      <p:pic>
        <p:nvPicPr>
          <p:cNvPr id="22" name="Picture 8" descr="C:\Users\Домашний\Desktop\preview~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4572008"/>
            <a:ext cx="1095388" cy="857256"/>
          </a:xfrm>
          <a:prstGeom prst="rect">
            <a:avLst/>
          </a:prstGeom>
          <a:noFill/>
        </p:spPr>
      </p:pic>
      <p:pic>
        <p:nvPicPr>
          <p:cNvPr id="23" name="Picture 8" descr="C:\Users\Домашний\Desktop\preview~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71876"/>
            <a:ext cx="1095388" cy="857256"/>
          </a:xfrm>
          <a:prstGeom prst="rect">
            <a:avLst/>
          </a:prstGeom>
          <a:noFill/>
        </p:spPr>
      </p:pic>
      <p:pic>
        <p:nvPicPr>
          <p:cNvPr id="24" name="Picture 8" descr="C:\Users\Домашний\Desktop\preview~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6215082"/>
            <a:ext cx="1095388" cy="857256"/>
          </a:xfrm>
          <a:prstGeom prst="rect">
            <a:avLst/>
          </a:prstGeom>
          <a:noFill/>
        </p:spPr>
      </p:pic>
      <p:pic>
        <p:nvPicPr>
          <p:cNvPr id="21519" name="Picture 15" descr="C:\Users\Домашний\Desktop\5651914_29201nothumb5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68" y="4643446"/>
            <a:ext cx="500066" cy="358766"/>
          </a:xfrm>
          <a:prstGeom prst="rect">
            <a:avLst/>
          </a:prstGeom>
          <a:noFill/>
        </p:spPr>
      </p:pic>
      <p:pic>
        <p:nvPicPr>
          <p:cNvPr id="27" name="Picture 15" descr="C:\Users\Домашний\Desktop\5651914_29201nothumb5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5000636"/>
            <a:ext cx="500066" cy="358766"/>
          </a:xfrm>
          <a:prstGeom prst="rect">
            <a:avLst/>
          </a:prstGeom>
          <a:noFill/>
        </p:spPr>
      </p:pic>
      <p:pic>
        <p:nvPicPr>
          <p:cNvPr id="21520" name="Picture 16" descr="C:\Users\Домашний\Desktop\70367466_sneg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86446" y="5357826"/>
            <a:ext cx="1238252" cy="890589"/>
          </a:xfrm>
          <a:prstGeom prst="rect">
            <a:avLst/>
          </a:prstGeom>
          <a:noFill/>
        </p:spPr>
      </p:pic>
      <p:pic>
        <p:nvPicPr>
          <p:cNvPr id="25" name="ИНЕЙ ЧАРОДЕЙ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8572528" y="628652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71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259</Words>
  <Application>Microsoft Office PowerPoint</Application>
  <PresentationFormat>Экран (4:3)</PresentationFormat>
  <Paragraphs>31</Paragraphs>
  <Slides>20</Slides>
  <Notes>1</Notes>
  <HiddenSlides>0</HiddenSlides>
  <MMClips>8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Объект упаковщика для оболочки</vt:lpstr>
      <vt:lpstr>Слайд 1</vt:lpstr>
      <vt:lpstr>Станция «Загадочные звуки» </vt:lpstr>
      <vt:lpstr>Слайд 3</vt:lpstr>
      <vt:lpstr>Слайд 4</vt:lpstr>
      <vt:lpstr>Слайд 5</vt:lpstr>
      <vt:lpstr>                       </vt:lpstr>
      <vt:lpstr>Слайд 7</vt:lpstr>
      <vt:lpstr>Слайд 8</vt:lpstr>
      <vt:lpstr>Зимой лес спит. А вот эта маленькая елочка в снегу и инеи совсем замерзла от холода.  Не слышно «коротких» и веселых стрекотаний  кузнечиков,  «долгих»  и радостных перезвонов птиц. А нам,  лесным зверям, так скучно.</vt:lpstr>
      <vt:lpstr>Слайд 10</vt:lpstr>
      <vt:lpstr>Остановка  «сказочный Замок» </vt:lpstr>
      <vt:lpstr> 1. На листочке, на страничке То ли точки, то ли птички. Все сидят на лесенке И щебечут песенки.   2.Сколько нот на свете живет?   3.Живет – то живет, а кто ноты назовет?   4.Стоит пятиэтажный дом – живут все ноты в доме том?   5.Я хочу сейчас услышать: Кто стихи для песен пишет?    6.Кто в оркестре всем поможет? Сложный ритм стучать он может. Ритм любой из разных стран!  Кто же это…..   </vt:lpstr>
      <vt:lpstr>Слайд 13</vt:lpstr>
      <vt:lpstr>страна Звукляндия</vt:lpstr>
      <vt:lpstr>Слайд 15</vt:lpstr>
      <vt:lpstr>Джоаккино Антонио Россини итальянский композитор (1792-1868)</vt:lpstr>
      <vt:lpstr>Слайд 17</vt:lpstr>
      <vt:lpstr>           «Дуэт двух котов»              Д.А. Россини</vt:lpstr>
      <vt:lpstr>Слайд 19</vt:lpstr>
      <vt:lpstr>До свидания!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76</cp:revision>
  <dcterms:created xsi:type="dcterms:W3CDTF">2012-11-17T12:25:48Z</dcterms:created>
  <dcterms:modified xsi:type="dcterms:W3CDTF">2012-12-06T13:54:03Z</dcterms:modified>
</cp:coreProperties>
</file>