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62" y="-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B7CC-ADD8-4274-B8E9-A0B26CA9BF2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4AA1-F940-4677-94C9-65D43E75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B7CC-ADD8-4274-B8E9-A0B26CA9BF2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4AA1-F940-4677-94C9-65D43E75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B7CC-ADD8-4274-B8E9-A0B26CA9BF2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4AA1-F940-4677-94C9-65D43E75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B7CC-ADD8-4274-B8E9-A0B26CA9BF2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4AA1-F940-4677-94C9-65D43E75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B7CC-ADD8-4274-B8E9-A0B26CA9BF2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4AA1-F940-4677-94C9-65D43E75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B7CC-ADD8-4274-B8E9-A0B26CA9BF2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4AA1-F940-4677-94C9-65D43E75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B7CC-ADD8-4274-B8E9-A0B26CA9BF2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4AA1-F940-4677-94C9-65D43E75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B7CC-ADD8-4274-B8E9-A0B26CA9BF2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4AA1-F940-4677-94C9-65D43E75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B7CC-ADD8-4274-B8E9-A0B26CA9BF2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4AA1-F940-4677-94C9-65D43E75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B7CC-ADD8-4274-B8E9-A0B26CA9BF2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4AA1-F940-4677-94C9-65D43E75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0B7CC-ADD8-4274-B8E9-A0B26CA9BF2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4AA1-F940-4677-94C9-65D43E75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0B7CC-ADD8-4274-B8E9-A0B26CA9BF23}" type="datetimeFigureOut">
              <a:rPr lang="ru-RU" smtClean="0"/>
              <a:pPr/>
              <a:t>04.12.2014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54AA1-F940-4677-94C9-65D43E75CA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44;&#1086;&#1084;&#1072;&#1096;&#1085;&#1080;&#1081;\Desktop\&#1086;&#1090;&#1082;&#1088;.%20&#1091;&#1088;&#1086;&#1082;\&#1041;&#1077;&#1090;&#1093;&#1086;&#1074;&#1077;&#1085;%20-%20&#1051;&#1091;&#1085;&#1085;&#1072;&#1103;%20&#1089;&#1086;&#1085;&#1072;&#1090;&#1072;%20-%20Adagio%20sostenuto.mp3" TargetMode="Externa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44;&#1086;&#1084;&#1072;&#1096;&#1085;&#1080;&#1081;\Desktop\&#1086;&#1090;&#1082;&#1088;.%20&#1091;&#1088;&#1086;&#1082;\&#1041;&#1045;&#1058;&#1061;&#1054;&#1042;&#1045;&#1053;%20-%20&#1057;&#1048;&#1052;&#1060;&#1054;&#1053;&#1048;&#1071;%20&#8470;5.MP3" TargetMode="Externa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ашний\Desktop\откр. урок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5751" y="500042"/>
            <a:ext cx="3778249" cy="1362075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Джульетта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Гвиччарди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722313" y="4000504"/>
            <a:ext cx="3849687" cy="150019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Людвиг </a:t>
            </a:r>
            <a:r>
              <a:rPr lang="ru-RU" sz="4000" dirty="0" err="1" smtClean="0">
                <a:solidFill>
                  <a:srgbClr val="C00000"/>
                </a:solidFill>
                <a:latin typeface="Arial Black" pitchFamily="34" charset="0"/>
              </a:rPr>
              <a:t>ван</a:t>
            </a: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 Бетховен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8194" name="Picture 2" descr="C:\Users\Домашний\Desktop\откр. урок\82789076_Sonya_Picture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684838" y="2332038"/>
            <a:ext cx="3459162" cy="4525962"/>
          </a:xfrm>
          <a:prstGeom prst="rect">
            <a:avLst/>
          </a:prstGeom>
          <a:noFill/>
        </p:spPr>
      </p:pic>
      <p:pic>
        <p:nvPicPr>
          <p:cNvPr id="8195" name="Picture 3" descr="C:\Users\Домашний\Desktop\откр. урок\20100818113456-per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698999" cy="3524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Бетховен - Лунная соната - Adagio sostenuto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6429396"/>
            <a:ext cx="244475" cy="2444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Домашний\Desktop\откр. урок\1677_origina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0341"/>
            <a:ext cx="9144000" cy="6868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0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29256" y="1714488"/>
            <a:ext cx="3357586" cy="321471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1789-1799</a:t>
            </a:r>
          </a:p>
          <a:p>
            <a:pPr algn="ctr"/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Великая французская революция</a:t>
            </a:r>
            <a:endParaRPr lang="ru-RU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Домашний\Desktop\откр. урок\220px-Beethovenhom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65750" cy="6858000"/>
          </a:xfrm>
          <a:prstGeom prst="rect">
            <a:avLst/>
          </a:prstGeom>
          <a:noFill/>
        </p:spPr>
      </p:pic>
      <p:pic>
        <p:nvPicPr>
          <p:cNvPr id="5" name="БЕТХОВЕН - СИМФОНИЯ №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072330" y="6286520"/>
            <a:ext cx="173037" cy="173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4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Домашний\Desktop\откр. урок\похорон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786" y="571480"/>
            <a:ext cx="7772400" cy="578647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«Героизм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</a:rPr>
              <a:t>»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- это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</a:rPr>
              <a:t>решительность, мужество, умение решать сложнейшие жизненные ситуации, несмотря на трудности и препятствия,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от которой </a:t>
            </a:r>
            <a:r>
              <a:rPr lang="ru-RU" sz="6400" dirty="0">
                <a:solidFill>
                  <a:schemeClr val="accent2">
                    <a:lumMod val="50000"/>
                  </a:schemeClr>
                </a:solidFill>
              </a:rPr>
              <a:t>будет зависеть своя или чужая </a:t>
            </a:r>
            <a:r>
              <a:rPr lang="ru-RU" sz="6400" dirty="0" smtClean="0">
                <a:solidFill>
                  <a:schemeClr val="accent2">
                    <a:lumMod val="50000"/>
                  </a:schemeClr>
                </a:solidFill>
              </a:rPr>
              <a:t>жизнь.</a:t>
            </a:r>
            <a:endParaRPr lang="ru-RU" sz="64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Домашний\Desktop\откр. урок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3164035" cy="2894089"/>
          </a:xfrm>
          <a:prstGeom prst="rect">
            <a:avLst/>
          </a:prstGeom>
          <a:noFill/>
        </p:spPr>
      </p:pic>
      <p:pic>
        <p:nvPicPr>
          <p:cNvPr id="1028" name="Picture 4" descr="C:\Users\Домашний\Desktop\откр. урок\80E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"/>
            <a:ext cx="2805941" cy="3500438"/>
          </a:xfrm>
          <a:prstGeom prst="rect">
            <a:avLst/>
          </a:prstGeom>
          <a:noFill/>
        </p:spPr>
      </p:pic>
      <p:pic>
        <p:nvPicPr>
          <p:cNvPr id="1027" name="Picture 3" descr="C:\Users\Домашний\Desktop\откр. урок\9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3044812" cy="38475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571744"/>
            <a:ext cx="2928926" cy="10287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Йозеф Гайдн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43636" y="2643182"/>
            <a:ext cx="3000364" cy="1071570"/>
          </a:xfrm>
          <a:ln>
            <a:noFill/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Л.В.Бетховен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Домашний\Desktop\откр. урок\37580793-d66e-e211-9063-14feb5cc13c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3032307"/>
            <a:ext cx="3286148" cy="3825693"/>
          </a:xfrm>
          <a:prstGeom prst="rect">
            <a:avLst/>
          </a:prstGeom>
          <a:noFill/>
        </p:spPr>
      </p:pic>
      <p:pic>
        <p:nvPicPr>
          <p:cNvPr id="8" name="Picture 5" descr="C:\Users\Домашний\Desktop\откр. урок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16317">
            <a:off x="357125" y="4473629"/>
            <a:ext cx="2148170" cy="1964895"/>
          </a:xfrm>
          <a:prstGeom prst="rect">
            <a:avLst/>
          </a:prstGeom>
          <a:noFill/>
        </p:spPr>
      </p:pic>
      <p:pic>
        <p:nvPicPr>
          <p:cNvPr id="9" name="Picture 5" descr="C:\Users\Домашний\Desktop\откр. урок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9558548">
            <a:off x="6582639" y="3980784"/>
            <a:ext cx="2577785" cy="235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ашний\Desktop\откр. урок\cm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500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Домашний\Desktop\откр. урок\2297394_cea41c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571480"/>
            <a:ext cx="3857622" cy="5143496"/>
          </a:xfrm>
          <a:prstGeom prst="rect">
            <a:avLst/>
          </a:prstGeom>
          <a:noFill/>
        </p:spPr>
      </p:pic>
      <p:pic>
        <p:nvPicPr>
          <p:cNvPr id="2050" name="Picture 2" descr="C:\Users\Домашний\Desktop\откр. урок\e098c94dc2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642918"/>
            <a:ext cx="3321854" cy="4857784"/>
          </a:xfrm>
          <a:prstGeom prst="rect">
            <a:avLst/>
          </a:prstGeom>
          <a:noFill/>
        </p:spPr>
      </p:pic>
      <p:pic>
        <p:nvPicPr>
          <p:cNvPr id="2052" name="Picture 4" descr="C:\Users\Домашний\Desktop\откр. урок\vechnaya_sla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214818"/>
            <a:ext cx="3167043" cy="2375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омашний\Desktop\откр. урок\12417896649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779520"/>
            <a:ext cx="6096000" cy="3078480"/>
          </a:xfrm>
          <a:prstGeom prst="rect">
            <a:avLst/>
          </a:prstGeom>
          <a:noFill/>
        </p:spPr>
      </p:pic>
      <p:pic>
        <p:nvPicPr>
          <p:cNvPr id="3075" name="Picture 3" descr="C:\Users\Домашний\Desktop\откр. урок\00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500438"/>
            <a:ext cx="1836293" cy="3357562"/>
          </a:xfrm>
          <a:prstGeom prst="rect">
            <a:avLst/>
          </a:prstGeom>
          <a:noFill/>
        </p:spPr>
      </p:pic>
      <p:pic>
        <p:nvPicPr>
          <p:cNvPr id="3076" name="Picture 4" descr="C:\Users\Домашний\Desktop\откр. урок\9JfR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6157" y="0"/>
            <a:ext cx="5557843" cy="3299970"/>
          </a:xfrm>
          <a:prstGeom prst="rect">
            <a:avLst/>
          </a:prstGeom>
          <a:noFill/>
        </p:spPr>
      </p:pic>
      <p:pic>
        <p:nvPicPr>
          <p:cNvPr id="3077" name="Picture 5" descr="C:\Users\Домашний\Desktop\откр. урок\Hero_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85728"/>
            <a:ext cx="2500330" cy="332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14290"/>
            <a:ext cx="3757610" cy="128588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900" b="1" i="1" dirty="0" smtClean="0">
                <a:solidFill>
                  <a:schemeClr val="accent6">
                    <a:lumMod val="50000"/>
                  </a:schemeClr>
                </a:solidFill>
              </a:rPr>
              <a:t>Тема урока: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ашний\Desktop\откр. урок\88ca258e4a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339000"/>
            <a:ext cx="4143404" cy="209039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1571613"/>
            <a:ext cx="435771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Героические образы Л.Бетховена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 descr="C:\Users\Домашний\Desktop\откр. урок\80E9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14356"/>
            <a:ext cx="387435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омашний\Desktop\откр. урок\beethoven_haus_garten_mit_buste-1024x7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617"/>
            <a:ext cx="9144000" cy="6886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357826"/>
            <a:ext cx="8258204" cy="150017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Людвиг </a:t>
            </a:r>
            <a:r>
              <a:rPr lang="ru-RU" sz="6600" dirty="0" err="1" smtClean="0">
                <a:solidFill>
                  <a:schemeClr val="bg2">
                    <a:lumMod val="25000"/>
                  </a:schemeClr>
                </a:solidFill>
              </a:rPr>
              <a:t>ван</a:t>
            </a:r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 Бетховен</a:t>
            </a:r>
            <a:endParaRPr lang="ru-RU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C:\Users\Домашний\Desktop\откр. урок\81161189_4000491_BETH_MALChI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1724" y="0"/>
            <a:ext cx="4414853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омашний\Desktop\откр. урок\83_0_desc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92948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</TotalTime>
  <Words>50</Words>
  <Application>Microsoft Office PowerPoint</Application>
  <PresentationFormat>Экран (4:3)</PresentationFormat>
  <Paragraphs>10</Paragraphs>
  <Slides>14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Йозеф Гайдн</vt:lpstr>
      <vt:lpstr>Слайд 3</vt:lpstr>
      <vt:lpstr>Слайд 4</vt:lpstr>
      <vt:lpstr>Слайд 5</vt:lpstr>
      <vt:lpstr>Тема урока:</vt:lpstr>
      <vt:lpstr>Слайд 7</vt:lpstr>
      <vt:lpstr>Слайд 8</vt:lpstr>
      <vt:lpstr>Слайд 9</vt:lpstr>
      <vt:lpstr>Джульетта Гвиччарди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Домашний</cp:lastModifiedBy>
  <cp:revision>23</cp:revision>
  <dcterms:created xsi:type="dcterms:W3CDTF">2014-12-04T15:49:55Z</dcterms:created>
  <dcterms:modified xsi:type="dcterms:W3CDTF">2014-12-04T20:00:14Z</dcterms:modified>
</cp:coreProperties>
</file>