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792" y="857232"/>
            <a:ext cx="10572792" cy="392909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latin typeface="Bookman Old Style" pitchFamily="18" charset="0"/>
              </a:rPr>
              <a:t>Тест </a:t>
            </a:r>
            <a:r>
              <a:rPr lang="ru-RU" sz="5400" b="1" dirty="0" smtClean="0">
                <a:latin typeface="Bookman Old Style" pitchFamily="18" charset="0"/>
              </a:rPr>
              <a:t>по </a:t>
            </a:r>
            <a:r>
              <a:rPr lang="ru-RU" sz="5400" b="1" dirty="0" smtClean="0">
                <a:latin typeface="Bookman Old Style" pitchFamily="18" charset="0"/>
              </a:rPr>
              <a:t>окружающему миру  по теме : «Растениеводство и животноводство </a:t>
            </a:r>
            <a:br>
              <a:rPr lang="ru-RU" sz="5400" b="1" dirty="0" smtClean="0">
                <a:latin typeface="Bookman Old Style" pitchFamily="18" charset="0"/>
              </a:rPr>
            </a:br>
            <a:r>
              <a:rPr lang="ru-RU" sz="5400" b="1" dirty="0" smtClean="0">
                <a:latin typeface="Bookman Old Style" pitchFamily="18" charset="0"/>
              </a:rPr>
              <a:t>в нашем крае</a:t>
            </a:r>
            <a:r>
              <a:rPr lang="ru-RU" sz="6000" b="1" dirty="0" smtClean="0">
                <a:latin typeface="Bookman Old Style" pitchFamily="18" charset="0"/>
              </a:rPr>
              <a:t>»</a:t>
            </a:r>
            <a:r>
              <a:rPr lang="ru-RU" sz="6000" b="1" dirty="0" smtClean="0">
                <a:latin typeface="Bookman Old Style" pitchFamily="18" charset="0"/>
              </a:rPr>
              <a:t>.</a:t>
            </a:r>
            <a:endParaRPr lang="ru-RU" sz="6000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4002880"/>
            <a:ext cx="8603456" cy="206932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9) В животноводстве есть такие профессии…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овощевод;</a:t>
            </a:r>
          </a:p>
          <a:p>
            <a:pPr>
              <a:buNone/>
            </a:pPr>
            <a:r>
              <a:rPr lang="ru-RU" sz="3600" b="1" dirty="0" smtClean="0"/>
              <a:t>Б) зоотехник;</a:t>
            </a:r>
          </a:p>
          <a:p>
            <a:pPr>
              <a:buNone/>
            </a:pPr>
            <a:r>
              <a:rPr lang="ru-RU" sz="3600" b="1" dirty="0" smtClean="0"/>
              <a:t>В)  ветеринар;</a:t>
            </a:r>
          </a:p>
          <a:p>
            <a:pPr>
              <a:buNone/>
            </a:pPr>
            <a:r>
              <a:rPr lang="ru-RU" sz="3600" b="1" dirty="0" smtClean="0"/>
              <a:t> Г</a:t>
            </a:r>
            <a:r>
              <a:rPr lang="ru-RU" sz="3600" b="1" dirty="0" smtClean="0"/>
              <a:t>) пчеловод.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85728"/>
            <a:ext cx="9115460" cy="138079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 10)К сельскохозяйственным профессиям относятся…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ткач, металлург, геолог;</a:t>
            </a:r>
          </a:p>
          <a:p>
            <a:pPr>
              <a:buNone/>
            </a:pPr>
            <a:r>
              <a:rPr lang="ru-RU" sz="3600" b="1" dirty="0" smtClean="0"/>
              <a:t>Б) агроном, комбайнер, овощевод;</a:t>
            </a:r>
          </a:p>
          <a:p>
            <a:pPr>
              <a:buNone/>
            </a:pPr>
            <a:r>
              <a:rPr lang="ru-RU" sz="3600" b="1" dirty="0" smtClean="0"/>
              <a:t>В) цветовод, овощевод, инженер.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Проверь себя!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6958" indent="-742950">
              <a:buNone/>
            </a:pPr>
            <a:r>
              <a:rPr lang="ru-RU" sz="3600" b="1" dirty="0" smtClean="0"/>
              <a:t>1) Б; 2) Б; 3) Г; 4) А; 5) В; 6) А; 7) Б;       </a:t>
            </a:r>
          </a:p>
          <a:p>
            <a:pPr marL="806958" indent="-742950">
              <a:buNone/>
            </a:pPr>
            <a:r>
              <a:rPr lang="ru-RU" sz="3600" b="1" dirty="0" smtClean="0"/>
              <a:t>8</a:t>
            </a:r>
            <a:r>
              <a:rPr lang="ru-RU" sz="3600" b="1" smtClean="0"/>
              <a:t>) А,Б; 9) Б, В, Г; 10) Б.</a:t>
            </a:r>
            <a:endParaRPr lang="ru-RU" sz="3600" b="1" dirty="0" smtClean="0"/>
          </a:p>
          <a:p>
            <a:pPr marL="578358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6665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1. Растениеводство делится на отрасли: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А) пчеловодство, цветоводство, плодоводство;</a:t>
            </a:r>
          </a:p>
          <a:p>
            <a:pPr>
              <a:buNone/>
            </a:pPr>
            <a:r>
              <a:rPr lang="ru-RU" sz="4000" b="1" dirty="0" smtClean="0"/>
              <a:t>Б) полеводство овощеводство, плодоводство;</a:t>
            </a:r>
          </a:p>
          <a:p>
            <a:pPr>
              <a:buNone/>
            </a:pPr>
            <a:r>
              <a:rPr lang="ru-RU" sz="4000" b="1" dirty="0" smtClean="0"/>
              <a:t>В) полеводство, коневодство, свиноводство.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2) Главными зерновыми культурами являются…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картофель, томаты, лён;</a:t>
            </a:r>
          </a:p>
          <a:p>
            <a:pPr>
              <a:buNone/>
            </a:pPr>
            <a:r>
              <a:rPr lang="ru-RU" sz="3600" b="1" dirty="0" smtClean="0"/>
              <a:t>Б)  овёс, ячмень, рожь, пшеница;</a:t>
            </a:r>
          </a:p>
          <a:p>
            <a:pPr>
              <a:buNone/>
            </a:pPr>
            <a:r>
              <a:rPr lang="ru-RU" sz="3600" b="1" dirty="0" smtClean="0"/>
              <a:t>В) лук, репа, подсолнечник.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66652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3) Растения из зёрен которых получают муку и пекут хлебобулочные изделия, это…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А) овёс;</a:t>
            </a:r>
          </a:p>
          <a:p>
            <a:pPr>
              <a:buNone/>
            </a:pPr>
            <a:r>
              <a:rPr lang="ru-RU" sz="3600" b="1" dirty="0" smtClean="0"/>
              <a:t>Б) просо;</a:t>
            </a:r>
          </a:p>
          <a:p>
            <a:pPr>
              <a:buNone/>
            </a:pPr>
            <a:r>
              <a:rPr lang="ru-RU" sz="3600" b="1" dirty="0" smtClean="0"/>
              <a:t>В) рожь;</a:t>
            </a:r>
          </a:p>
          <a:p>
            <a:pPr>
              <a:buNone/>
            </a:pPr>
            <a:r>
              <a:rPr lang="ru-RU" sz="3600" b="1" dirty="0" smtClean="0"/>
              <a:t>Г) пшеница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4) К овощным культурам относятся…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морковь, петрушка, томат;</a:t>
            </a:r>
          </a:p>
          <a:p>
            <a:pPr>
              <a:buNone/>
            </a:pPr>
            <a:r>
              <a:rPr lang="ru-RU" sz="3600" b="1" dirty="0" smtClean="0"/>
              <a:t>Б) капуста, абрикос, персик;</a:t>
            </a:r>
          </a:p>
          <a:p>
            <a:pPr>
              <a:buNone/>
            </a:pPr>
            <a:r>
              <a:rPr lang="ru-RU" sz="3600" b="1" dirty="0" smtClean="0"/>
              <a:t>В) вишня, баклажан патиссон.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5) Масло получают из семян…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гречихи и ячменя;</a:t>
            </a:r>
          </a:p>
          <a:p>
            <a:pPr>
              <a:buNone/>
            </a:pPr>
            <a:r>
              <a:rPr lang="ru-RU" sz="3600" b="1" dirty="0" smtClean="0"/>
              <a:t>Б) проса и овса;</a:t>
            </a:r>
          </a:p>
          <a:p>
            <a:pPr>
              <a:buNone/>
            </a:pPr>
            <a:r>
              <a:rPr lang="ru-RU" sz="3600" b="1" dirty="0" smtClean="0"/>
              <a:t>В) подсолнечника и льна.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6) Село даёт городу…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383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продукты питания;</a:t>
            </a:r>
          </a:p>
          <a:p>
            <a:pPr>
              <a:buNone/>
            </a:pPr>
            <a:r>
              <a:rPr lang="ru-RU" sz="3600" b="1" dirty="0" smtClean="0"/>
              <a:t>Б) продукцию для заводов и фабрик;</a:t>
            </a:r>
          </a:p>
          <a:p>
            <a:pPr>
              <a:buNone/>
            </a:pPr>
            <a:r>
              <a:rPr lang="ru-RU" sz="3600" b="1" dirty="0" smtClean="0"/>
              <a:t>В) продукцию для ткацких фабрик.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7) Животноводство делится на отрасли: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пчеловодство, птицеводство, плодоводство;</a:t>
            </a:r>
          </a:p>
          <a:p>
            <a:pPr>
              <a:buNone/>
            </a:pPr>
            <a:r>
              <a:rPr lang="ru-RU" sz="3600" b="1" dirty="0" smtClean="0"/>
              <a:t>Б) коневодство, свиноводство, птицеводство;</a:t>
            </a:r>
          </a:p>
          <a:p>
            <a:pPr>
              <a:buNone/>
            </a:pPr>
            <a:r>
              <a:rPr lang="ru-RU" sz="3600" b="1" dirty="0" smtClean="0"/>
              <a:t>В) полеводство, </a:t>
            </a:r>
            <a:r>
              <a:rPr lang="ru-RU" sz="3600" b="1" dirty="0" smtClean="0"/>
              <a:t>коневодство, свиноводство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8) Крупный рогатый скот – это…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А) коровы;</a:t>
            </a:r>
          </a:p>
          <a:p>
            <a:pPr>
              <a:buNone/>
            </a:pPr>
            <a:r>
              <a:rPr lang="ru-RU" sz="3600" b="1" dirty="0" smtClean="0"/>
              <a:t>Б) быки;</a:t>
            </a:r>
          </a:p>
          <a:p>
            <a:pPr>
              <a:buNone/>
            </a:pPr>
            <a:r>
              <a:rPr lang="ru-RU" sz="3600" b="1" dirty="0" smtClean="0"/>
              <a:t>В) козы;</a:t>
            </a:r>
          </a:p>
          <a:p>
            <a:pPr>
              <a:buNone/>
            </a:pPr>
            <a:r>
              <a:rPr lang="ru-RU" sz="3600" b="1" dirty="0" smtClean="0"/>
              <a:t>Г) овцы.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332</Words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Тест по окружающему миру  по теме : «Растениеводство и животноводство  в нашем крае».</vt:lpstr>
      <vt:lpstr>1. Растениеводство делится на отрасли:</vt:lpstr>
      <vt:lpstr>2) Главными зерновыми культурами являются…</vt:lpstr>
      <vt:lpstr>3) Растения из зёрен которых получают муку и пекут хлебобулочные изделия, это…</vt:lpstr>
      <vt:lpstr>4) К овощным культурам относятся…</vt:lpstr>
      <vt:lpstr>5) Масло получают из семян…</vt:lpstr>
      <vt:lpstr>6) Село даёт городу…</vt:lpstr>
      <vt:lpstr>7) Животноводство делится на отрасли:</vt:lpstr>
      <vt:lpstr>8) Крупный рогатый скот – это…</vt:lpstr>
      <vt:lpstr>9) В животноводстве есть такие профессии…</vt:lpstr>
      <vt:lpstr> 10)К сельскохозяйственным профессиям относятся…</vt:lpstr>
      <vt:lpstr>Проверь себя!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Тест по миру вокруг нас.</dc:title>
  <dc:creator>Пользователь</dc:creator>
  <cp:lastModifiedBy>Пользователь</cp:lastModifiedBy>
  <cp:revision>7</cp:revision>
  <dcterms:created xsi:type="dcterms:W3CDTF">2014-01-19T06:09:50Z</dcterms:created>
  <dcterms:modified xsi:type="dcterms:W3CDTF">2014-07-07T06:50:19Z</dcterms:modified>
</cp:coreProperties>
</file>