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9320E8-9C43-4C54-BE51-B4451494D3DF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7538E4-004B-4490-8FB2-A66394AEC0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снег?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Изложение.</a:t>
            </a:r>
          </a:p>
          <a:p>
            <a:r>
              <a:rPr lang="ru-RU" dirty="0" smtClean="0"/>
              <a:t>Разработала урок учитель начальных классов ГБОУ </a:t>
            </a:r>
          </a:p>
          <a:p>
            <a:r>
              <a:rPr lang="ru-RU" dirty="0" smtClean="0"/>
              <a:t>ЦО №953</a:t>
            </a:r>
          </a:p>
          <a:p>
            <a:r>
              <a:rPr lang="ru-RU" dirty="0" err="1" smtClean="0"/>
              <a:t>Серёгина</a:t>
            </a:r>
            <a:r>
              <a:rPr lang="ru-RU" dirty="0" smtClean="0"/>
              <a:t> Л.А.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Снег-это много красивых снежинок.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408712" cy="40653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835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снег.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91276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03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6480719" cy="4209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Снег падает на землю, деревья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6912768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образуются снежинки?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2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Падая, они становятся красивыми звёздочками.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81" y="2679700"/>
            <a:ext cx="3762887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714" y="2679700"/>
            <a:ext cx="3787321" cy="3446463"/>
          </a:xfrm>
        </p:spPr>
      </p:pic>
    </p:spTree>
    <p:extLst>
      <p:ext uri="{BB962C8B-B14F-4D97-AF65-F5344CB8AC3E}">
        <p14:creationId xmlns:p14="http://schemas.microsoft.com/office/powerpoint/2010/main" val="33354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такие снежинки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36912"/>
            <a:ext cx="3600400" cy="3528392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636911"/>
            <a:ext cx="3822700" cy="3528393"/>
          </a:xfrm>
        </p:spPr>
      </p:pic>
    </p:spTree>
    <p:extLst>
      <p:ext uri="{BB962C8B-B14F-4D97-AF65-F5344CB8AC3E}">
        <p14:creationId xmlns:p14="http://schemas.microsoft.com/office/powerpoint/2010/main" val="33858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Снежинки объединяются в хлопья…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04864"/>
            <a:ext cx="648072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52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6048672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ложатся на землю.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217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57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Что такое снег?</vt:lpstr>
      <vt:lpstr>Снег-это много красивых снежинок.</vt:lpstr>
      <vt:lpstr>Первый снег.</vt:lpstr>
      <vt:lpstr>Снег падает на землю, деревья …</vt:lpstr>
      <vt:lpstr>Как образуются снежинки?</vt:lpstr>
      <vt:lpstr>Падая, они становятся красивыми звёздочками.</vt:lpstr>
      <vt:lpstr>И такие снежинки</vt:lpstr>
      <vt:lpstr>Снежинки объединяются в хлопья…</vt:lpstr>
      <vt:lpstr>И ложатся на землю.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снег?</dc:title>
  <dc:creator>lara.chaina@mail.ru</dc:creator>
  <cp:lastModifiedBy>lara.chaina@mail.ru</cp:lastModifiedBy>
  <cp:revision>4</cp:revision>
  <dcterms:created xsi:type="dcterms:W3CDTF">2014-02-11T16:31:16Z</dcterms:created>
  <dcterms:modified xsi:type="dcterms:W3CDTF">2014-02-11T17:02:22Z</dcterms:modified>
</cp:coreProperties>
</file>