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76" r:id="rId11"/>
    <p:sldId id="271" r:id="rId12"/>
    <p:sldId id="265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encrypted-tbn1.gstatic.com/images?q=tbn:ANd9GcS9IGhfpts_MMK37PxiuSk0B1baauLEiCWlJCLuOkEqb0wDGYu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prv2.lori-images.net/pamyatnik-nikolayu-vtorovu-osnovatelu-goroda-elektrostal-0003795942-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1000"/>
            <a:ext cx="4953000" cy="585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s://encrypted-tbn2.gstatic.com/images?q=tbn:ANd9GcS6TLG9jTxddzqHq2jV6nayDBVASKpUozlgemysFUCcKT7ANAaU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encrypted-tbn0.gstatic.com/images?q=tbn:ANd9GcRTwVHfgPwyGlu3S3hXj7GKVcWySFdjvHwhTyldTZPuO4R5xi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s://encrypted-tbn1.gstatic.com/images?q=tbn:ANd9GcTsij4lfDwjvAp8_-IVxapj5julhFBF8fN9qlVm-H5czYCbTIbn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s://encrypted-tbn0.gstatic.com/images?q=tbn:ANd9GcTOp_XlmHwFu0DwDOrp6JY_5CP99R8o4kULafc1xTS6meuM0MM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82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encrypted-tbn2.gstatic.com/images?q=tbn:ANd9GcQAwAEEyO5fruuiyGTKNlhvPeUoa5sy5Vz8_wUqTv6UMiypDa_m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s://encrypted-tbn1.gstatic.com/images?q=tbn:ANd9GcSZGiVDHrPf2UcTnO6YJK2xeeHR95ozhXtA9SnX9yo4zeFTjc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s://encrypted-tbn2.gstatic.com/images?q=tbn:ANd9GcRVC9XskC7CFjNkk_0Xp01A11uxgj0nJ6n1uU_7ThgxBI3LHFGv8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s://encrypted-tbn3.gstatic.com/images?q=tbn:ANd9GcSJi4uxrhMikMYhrOfjhJkwTpyr5ti22R14zbLno5riOZOV9IDC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upload.wikimedia.org/wikipedia/commons/thumb/6/6e/%D0%96%D0%B5%D0%BB%D0%B5%D0%B7%D0%BD%D0%BE%D0%B4%D0%BE%D1%80%D0%BE%D0%B6%D0%BD%D1%8B%D0%B9_%D0%B2%D0%BE%D0%BA%D0%B7%D0%B0%D0%BB_(%D0%AD%D0%BB%D0%B5%D0%BA%D1%82%D1%80%D0%BE%D1%81%D1%82%D0%B0%D0%BB%D1%8C).JPG/300px-%D0%96%D0%B5%D0%BB%D0%B5%D0%B7%D0%BD%D0%BE%D0%B4%D0%BE%D1%80%D0%BE%D0%B6%D0%BD%D1%8B%D0%B9_%D0%B2%D0%BE%D0%BA%D0%B7%D0%B0%D0%BB_(%D0%AD%D0%BB%D0%B5%D0%BA%D1%82%D1%80%D0%BE%D1%81%D1%82%D0%B0%D0%BB%D1%8C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encrypted-tbn1.gstatic.com/images?q=tbn:ANd9GcQ4xwZFh_N5lt_85xPbAN7wPp78W8HvXVD6sdC2G4DF0RH36M0a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0"/>
            <a:ext cx="6705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s://encrypted-tbn1.gstatic.com/images?q=tbn:ANd9GcTeLXL2s4lFDApL2YHlC6MHTILgeRngP_mypH_KRYoCr_LjPH1I3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www.suhanow.ru/wp-content/uploads/2013/06/med_z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s://encrypted-tbn3.gstatic.com/images?q=tbn:ANd9GcS9cPu6ZpT-HXye8sPvLjMBbvt2In_qZRyeJsme5e-2vVb2AR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s://encrypted-tbn3.gstatic.com/images?q=tbn:ANd9GcSg_1DpPWYCPtXexQbFXeLqmRkbp-Q0JtbKd0fAioOCqsFZcfthS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386" name="AutoShape 2" descr="data:image/jpeg;base64,/9j/4AAQSkZJRgABAQAAAQABAAD/2wCEAAkGBxQTEhQUExMUFhQXFxoaFxgYFhoYHBwYFxgXHBgdGBoaHCggGBwlHxgXITEiJSkrLi4uFx8zODMsNygtLisBCgoKDg0OGhAQGy8kICQsLCwsLywvLCwsLCwsLCwsLCwsLCwsLCwsLCwsLCwsLCwsLCwsLCwsLCwsLCwsLCwsLP/AABEIAMIBAwMBIgACEQEDEQH/xAAbAAABBQEBAAAAAAAAAAAAAAADAAIEBQYBB//EAEMQAAIBAwIDBQQIBAQFBAMAAAECEQADIRIxBEFRBRMiYXEGgZGhFDJCUrHB0fAVI2LhM4KS8UNTcsLSB6Ky4mNzk//EABkBAQEBAQEBAAAAAAAAAAAAAAECAAMEBf/EACkRAAICAgEEAgIBBQEAAAAAAAABAhESITEDE0FRImFxgTMUMkKCkQT/2gAMAwEAAhEDEQA/APaGUzMYpyXM0L6WDzqO/EicEV0xbMS7t2Dmg3uIEVB4niZG49KrjxbA/wB66Q6VkOdF39MUYz8Ke3EiN4rNXOPY9KC3GMa6/wBOT3S5u358opLxAO+mqe3xbDpRRxjeVX22GZdeH7JipVvjAMEis79LY8xT/pcjIBqH0b5KU0X17iRvIpycUhEk5rOG95D4TRLXEnqPhQ+jo2Zcd+QJg/CuHixQuGvSN5NSFbrUNVyWDHGjlUtLrn7Jj3D8aAl2GAmfKrEPUTdeBRAZXG4x601QY2xU2+fOmKMQKymahlmxNGZYE11TFdFwGobbFCIpZpKajkkkwR6VkrMOutFDml3bHmKQgedWqA7mnopO+KiNd05mac3FkjAM+QmnFhaJ8VDuLnenWbrNgCOsg0RbG+ZqV8eTcgNNFtIKZcUihC5mDV8gT2TFR3Wjg4pAYzXJOiiGVNKpBYVyryYUUgsHzpd3HKpl2Jw1Da1nLCuymc3EjG2OlN7gdKklDMAijWLB3NLmkgUbK48Mv3ab9HX7oq2+ggtJrnE8MAJHKjvLgrttFPc4WdjTDwh61Z6YK7mafxCc8+lV3GGCKX6I3lTlsN5VOJPWPKi2wZqn1HQKCKtuHbyoZtMDV73DExUe/agxRHq2L6fkrrdxxtPwqQOJunr8BRmODQQ9Xd+CePI5NYM5+IqybjjGBHv/ALVFtFdPimfyojG3HP41ylTe0XHXAG72ixo1jtIgYANBFpc+I/CuNaUc/lVVB6on5c2TBxpPIfGkeJfoP9QqECo2NPdp/wBqMF6HJhzxrxutDt8WQZmhqnQ/KnW5Uzg01ELZKtcUzkgEA708gj6zD3UBuJM8vdTXvGNqjF2VYTbMTRl4sqML8xURGMZoqDNLinyZMP8ATLh+yo6S1CTirh+7HvpC4s5APupjMOUe4RUqK9Gb+x1y+4GSvuptnizOAKIt3yp97iMDBrfVG/Z0cU3MfOgvxb9PwpTPKnMkVqivAbBd633fnSogU1ym0NS9gA8T4aYtoE7V0Vwmn8APKRtv60+2SvOhKa6BWNZMXi/X4UG5f1YzHOg001KgismEUiczFK845A/OhTSqsQyOFOtSLN8CKBNINQ1aFOic3G52NBv3tR2xQHuT0rhepUEti5WcJp1seQNDY10GuhAe7B+yvyoJucgAPSuVyaEhbCq8gDlzrpUdBQNVPV6aCwgtiiFAPM0LvK6HrbNoN5Ege6mseWDTDcrvfGimNoSv0j4U7UTzoZeu66aCwjMetNk+XwphelqpoGzrDyHypBvKuFqaTSFhO9PT5103CeXzoWqlqoo1hVenFzQA1O1DrWo1hxepVH1jqK7Rihy+yj/jXp8TS/jfkvzrHpfufdB/frTvpVwckHwrt8Tls1v8bPRfnS/jZ6L86yR425H2flTfptzovwFGvoxr/wCMn+n4H9a4e2v+n4H9ax54i4enypw4m71Hxra+jbNYe2T5fD+9L+MHqPh/esmeKvYyTG2dvTNcPEXece+D+NbX0NmvbtNo/wDp/em2+14PiOIOwAPluayK37nVf/bXTxt0CNSj/TW/4azW/wAYg5Jj/LP40P8Ai531CPVf1rIvxTnd1+X6UM32P2h+/QUpI1muftz+r/47/Damjt0feb/2j8qyM/1D50RJ+9TUQtmpPbsc2Pw/SuP2/wBNXxH6VnUtsefyNP8Ao7ffoygb5F5/HT0al/G3/qqk+jt9/wDfxpfRer0ZwNTLwdtt/V86Knarn73zrOnhPM136KOprZx9mpmj/ib+Y+Nc/iLdfnWfHDr508IvT8anuRGmXv8AEHrh7Qbr86owE6Cuyp5Ct3Eai7HHMftfOm/xA/f+YqmAUfZ/fvrkDoPhR3EbEuT2j1cfGufxAffX/UP1qpDgchXe+rdxGouG4sf81D/m/Zob8aB/xFPpJ/Kqvvq4b9HcGiwbtEfe+VOXjvP5VVG8K4Lg61u4FFx9LX7/AMqVU+sfsUq3cHFAq4VHSpfbXa6m5dRDCkBdHMOpXaJHJhvzqu4e07MFyJIBLAgLJ3boBIrhbRbVMNoHSu92OlSe0+zO606bouFgT4BIBG/+/lVcC3n+/dNGT9maokd2vQU4KvQU/svgmuhmLaEXckEkz91cE+7arfguyrd0mBctroBUPgliXBBx1VdvvVD6jLj0m1ZS6B0FcFteg+FX/ZXBgXbq3LWAPAxBZTG+ksMmCT7qKOAROJa6+g8OoygGqMROmI3BPv60dxl9gzmhfur8KWhfuj4Cp/D8KdbtcugJbadDQdQkmImBgc6veyDZvKz/AEe0FkATp5yJYEeGSDFLm0bsr2ZTSOg+FLw9B8q2XEdjo5W2tu2rOCdQUGIicYk5qEnsQCF/m5ImQJBAiSMjGdqym/JMuk1wZssKaboEVoeI9lbSaQ14AkDSNIkzEQCd8/Kg8F2Na8feMw03NGYTlg7Y1CYE8vKnOtguk2yDwHBve+oMdSYAkY8+XSrt/ZsKhLOdcHSoG7CQBHSQATymj2RbsaAkAXHRZmRmSrZO2D8apb3tEVuXNChwzB9RBwbig6RBwBnE7g0KTe0W4KHJC4m0UjVpHlMn5Yp/A8I94kW11ECTsIHXJobdn3Se8uKFWZ8bBBmSYUnUxz0ojdvgWzaS2LYJ3BJP1pjVvyily9HPGuSJ9IFJrnx5VHs3knI1DpMcsZHSaezQQTiRgHpWsmh5cnkIHvzy/P4Ulb303hiTq7sORjVpBjfExTkcBS3hDDIgmSCTJiNoEfCnI1BbKMxhVPwgfuKXdOJkKI3l1B2naZOKXBHI8ZC/ajbcRNO4yygZQnENdgx9XYe/ECI94rZFY6C2eCdzAa0CdtThZ+OB6UrfAMxID2iQYw/nGDGfd1pcM+poV0t6dR1noT9XbJ3j0OdqlJcVNUXVMqAYz/mGMZAzyoyfgVFAG7KaCddsbczz91Nu9ksumWnUJEajjnsKs34MOgbSpgjUdbODzInbnQEtqswkrBGLhBMgbKDsQdqpSY4/RA4nsx1yCHXclGmAN5EYjNNv8DpEqSyxJM7esbGrq1wqKsuqIfs6iSCCAZ8Qif0FNvmf5NjRqM6mELI09RMjJxQ5sHBGYuXAD50O3eOYUmN4G1XvaGmbaPoZtiwLAAbQ2xmd/wC9Xd57FvhIVkTVCOF5kGDMYbBJydjWU1ROGzFd56/KuVof4k6QveXMARBYCIEQNWK5TY4GUcHXqIKvOqSDOqZ+POpn059S6pLKdR38RkGT12AmPnUONSkk7RJ07yOefKmMVBIzgx5T6Vzuw2i4btK73hvAMr84UgQBERtHWoK34jyxtigrcVQH06vERlQRsOR9flSa+ABIJBMkYAwJGIjZo+NAuyW/FuOTemn9/s0JeIuMdKpcJAnCkxHoMUy9xO2DBAEQD9YDyplniyo8M5/pny5+vzrfo3ks7bcQrBxavQviyjRjrIoh4jiALrshAuDTcJWAZPLbOOW2arj2g2nQWYqD92T5CTyqNqwD4gJgHT8p577VrNZM79cCDsCZY5P4/wC9GbioYlCyqMqNU+k4zFQbXEKnIGfvLJxnrTm4i3iFn3EDf1zQYsOF7T0LsxcnB1ssDGIBEnem3+KuP4UVlHTvDtgZJO29V3fhT9QD1EjI/Ghi8ozFKNbNn2B2VafQ/fnvlhiJDaCGMb4OwNRu3eJtNN1b5uMzLrEROhCFbbHSfM1mbfEycLmM5gRI3znNEbi8zpQxnYR6RG21HBWWix4O4puoqOUVmAZsYBInf8athZ4S3dcHiHBEEEFWBkH+k7H8RWTfi5GLYEbwI584zTU4lfuCTz3pDI1d4cCQHa9ecA5BAxqxyA07culU/aYsq+myXZYzrEGenrUMXoIMEDlHXf8AEb089pSywxnTjGmAc5Mee/pQZuyVa4k2Cxe2PRiuADyG4/tR+H7d7tcBXLHVDohiROlSVnHTbFVxtBvrFT6MuPnk08ovVR/nX9ab+ivlwbRO07D2vG3Co2mAFOVJ56dIA93xNZx+07OgI1hHZcaw7KHgROCGz5/CqcWQD9YZ3lht5Zoz2E05MGdwQBz261rH5PRJ+nLqB7q2MbfrnNR5A68xuOfUfKh90kwD4Y8pmOoEbxyq04vhOG1NqN/+qHSATnmk++sTiyrdgRAkeh3z5060NOQDvOY/Su2eCQz4yTnRkDJONUjPLaKCnDNJ1dMww2xRZNMkWOLIyVBG3imPX1o54sNA7tRG5UsSY9Wil2bxYC6WtWmEzJVWYcvtjEDpQVQtdkaBCthRAkIcwBG4mtZSXAW+WkFQ4B257fWj0OfKaipdYGVdgRsRvJ9CK0vY/tEUt91pQXIhCFXn9UktiZrOXyuqV3gBjgSRuekmJJ5k0WDX2TZa5bZhYLPqkuqkeZG/U9PfU3sTiLKK3fqH1MPBpVtAH1izPsc7eVZ9mxMx1E0a2GlFY5JwQQBBx+tNtguTYL7QcMvhNu6pGIEQAMCM4xFcrO/QxyIj/wDZ/wDWlTs61IA/CGCvdBSYmWbcbHLCPSh8TwwEakjOTrLbkkbNgDG3Siv2tbIB1LOZGn9n9Khv2sAcBfl+lZTNlEM2lfCyA74DPzEbhvTHlTSkhSEXTEiX5QOrYPr75qAnaDhpkR5xtnlXLvHltzE7xt8qcgzRdcdw6i2x12mYoCqq7Bj5RMCIINQr44yzbt3bjlEcTb0vrJCwSYkiBMf5hiq2ywgfVwd/nvXTxBxIx6HryoU2tEuVktOOukzrcdWZm28p/AYqTwXDi9cjvWBIMEjciIG87HryqfwXs1duBdN2yoZQdOqDnkfDvnbrVPxN5UcqurUCQ0xHhMeGPPrU1ezV7JPDcKjMVBYsIH1Jz0Hjo7dmgnLvA5BFA3/6uuKrOH4ol7ZFl3X/AIgz1Ppy6RtS4jiWd20obajYQfCPVszV3SNaRLfhLYDTecEn7qz6fWxRPB4f5rRGkDQnxOZJ8zUvs5NVtHItJhlJZj42EeIAzEfrRbxQALcuWF3IKElsCYJiB8M0Z+i6IlnhLcadd1zq+zoBmNpyR1xU2x2fZZbzqGZlWQHdQvXlAGwrO8Tx2YDCAYHLH761zg7pdyoXU5U4GccyeQ/KjJ+ibRe/QDaVLjXrTOYYW7eyjcFm67YofanGLcQfy7aQclQFJE74z5ecVCbs17IGu5bDN9VNRJ65gY/eadw/C23Dd5BWP6ww6EQROxxmht2KT4AXSuqcmdpzVl2X2glk3G7pHLCBIwp3wplflVff4NAR/MbSYglfjz5SJFEfhLfdg/ztUwceDfEECR76kKaNPa7QvMJ+iqFY502pIG8gBcbx7qP9MAmSVxMGwsieX+Gc4FUnB+1NyyoSQ4UQureB1IiaXE+111j4SqbxChveS0/lQdY9RJbLHje2LdsrLSW6W0wIG4KCM0W9bRVN/wAXdne4FlfFjOMbjbrWV43i++cO7EtG4AHyAp1m5pXSXYK0YJJwIAx/lHwFYO674LjiPaAFcIpgkBtIBKkDoOqn41Lt3rLltbqAGGkjTBkDmVyQZ2xkVT8TxY7prQVCZH8wqC8bwCdvdFU93hiBhiTvHp7qyB9SRre1XtaV8ZfOF1DPpC5quW2hMd0207nz6LzxVGnDX2gCSIx4sRMGM4zVlwHZXFF9bEQAysTdWZ0ELu0kTpyMY8q6Gj1N8E+zasLpLd6jNqEA9CN5WeXyp1zRrUW3ZgRcDaiMDuXjkIE86gn2b4kEEm2w5nvU5cxnNRLnAXVJZlIDYQiDIG8EcgBUtsMn6OWwBzM01rckktqiOUT54OaPwfZT3mItoWwWMGRAMZjYTVdxFi4WYKreGJgbf2/WhHOjR9ndgC5bW4b9tdZ0hGHMg4JnfAoNnsa6gDFUgjBZ0A89Oo4/tVbb7F4kxFpzPi5bdd6dc7C4wyO6f0JA/OqUqFfgsl7IuAf4dv8A/on/AJUqrD2Fxf8AyX/1D/yrtOZv0C7T4VJJtWzpjfWLkddRURuaVrscrbF65bHdASTrAOSAJgGcxj8Kv+zOzrLGLa3Qw3i7Aj/TmeVR+0uzuEsAF0uLyUNdMkDkF0deeRU1ZWD5KFL9pmnuwV2GYydpxkdak8S9pQDbBUmCdUTPTA61GKC5cFuyCCzAJJEyxAEmAOnStfwnsQhH81tT4PhU+EkYIPeCR7ulStgsmjLm5ZjAyeeB6csGKjpE5f3R/etu/sTbONRJiB4CDqAMkfzcT08qoB2Rw6uLffXpLFY7gHImRi5JzyrY/ZnFlYG05Vh0502zeEkzP78/Wt2fY2xoZjCjB1MCABj/APJzE/GoPs52Zwxu3lQ275RQQ2kqoBOkiDqDGNj1+NLgzYuzN2bRuGECiBl3YKFnqTv6Canu3C2Ugt9IuGZ7uVWROnUQfdg9cVVe1N1V4u9bVQFRiFAAG2MwBJ/SofZ1o3rtu2pS3qkFm+qoCls+sR8KUqC90iRf45grAAhY5dM4k5jyp3ZfBXr6a7NsuoMSY3ABx5iidsezrqilLqXdZI6QBAM7ESdsda0nspxqcHY7rxMRcdssCcqsQVgEEj9zQ6S9nSPSbdSKdPZIsqNeceKDFvUxIMfajSP3mj3DcQBeGsPbUg6m7tgw3wDE5GZ3rRP7RWo8FgLsNxsQxnB6hfialWu3eHOssokHwwIlcAbnenLXBa6Xoxlrsy67FrneaiN2tudgABMTsBmjnsghgPrCDg2bhG24hcHp6CtBx3tEAPBZQkSRPTVgDbcUXiO1xAITTjaAx3O5nHSJO1CYdoz/AA/YNwlGDIygyFKkgxEjfHLFVlrjCNdrWQrt4hpMAqYEjEcj762HD3muajJ0gAnBETzboMH4U36LYdg5vSygASjNHQfX8WSRNWokSjXBjLq5IGk7QQDt6kTUgcSFUjureBjHw2rVPbWcOCBMSCuTvgnG34UrAUMsJ3stBUNp558U4gxQ4mxMwOzu8TvAAqnAUHON9sCN/fR+0LFlLCm0VYhokzq25yB745mrrjO0+DP0pGtlLqWzoOtj4hbJIMtmGEDGcViuG4Z7hAtywGTkDn5nb9KmjOvAYq7DwqzRvAx5nyFS+yOybt8koFlROSNvKcTWr4Dh7SpoRiABBDJpJncnOZznFOSxaUgqACMAqnLrlo50UPaMZZvXrTSrlORgb9MZB/DFK92rcZ8vJM/PP1dgduVbBuA4bGFPrb292v8AeKiXLXC27iB1UA7OUGkHzIaRGM/71vyGDXkoeL7Q4gWFR0cANGpsBuYABE4mojcRcKjVAjyA862fHvYvI9rvhdC6WCgRJEldLBsmQOZ391Yi52RfaZSFk7ugIE4wW8qeQlFokcLZvuCyZWdLaRmCJjqeVCv96o0uM4kc4AxJxyra+znA2l4dQ7aXkyMtufreEwcHfotSOM7M4e838x9WjCs3eHEAmPFMSYrY6Ng6MEnE3EKOBty3xk5jcUa72kxuLcOkREgRy5RHmeVbS17NcKdriZaN2GTtu1TOG9juBKytpnzGtXBH1ipjx7Tn0iimGMjIP2/B8NhY82X/AMa7WkPsnwnW2PI3DI8jDkA1ytX2VcjM9m2OIs3CUVmgYZSumeg1HI5bU72j7S4m54LlkKhHhU21umYGzwdJzGM4qw432hRAv0dXgNnUAARBkCBM/wB6HavcXeuE2RcKkfWJKjScgZgE+IbfhSmvBmvCZQcD2XdfxBdEc2BEz90RJ+EZ+FiOwrwyboJ2HiYxj06CK1fZFi5ahLzF3ZsL3oGImB4pY5O0DzMVVe1Htu9p3s2k0suCxIOYgwBjpBmlQvQ4pIrOG4DilcOeI0BMmNZxzjUANpzkUHivaS1aYPZGq7k964zJ3IwM5PKm9l+2Ld1dS8HcvgNE/XRlyQMAdPOsklkn7MgfWPIeU9TVRSTdmbS4NH7Re0H0oWALpOlB3q5Ud5zwQAcRtIoPYfa13h2K2EDtc0hpEyAZgfvlUvsD2KvcVpuSAjSfqEDeJ1HDTGwrUD2fNjwra8QBAbQWiZMagIIzz8q12qBW9lXZ4UPcucTdtW1NydetVuQ2JKhhpTnPOhcO3DvccIVtQjuCAqhio8KqsDJPu6Vb8V2TcucO1pvrm4GD9ycKARpgZOTO9Ulj2NuqSTcYmI/wmH55/vTqik2uB/YXbbcPeVzOgqQyg5IIGnfGG+EnrU3jvai5cOqTbtq8hVYBjzIOPEPOKh8Z2GiW9V/vJEAMJTMjkymR+/Kqnj+6P+GGmcgt8I6jeuUrBtl7f9ptb945ZWH1SoGmBkAr7yP8x61PHts0A94m4kG2OfpmPfWY7M4JLiktbuMygeEFtD7bQsnzE1F7Stm40pYNuBkBGA3MkzzJj5VgyZpe0Pby7bYC2yXVEkubemdTSVAJ2AgAxO/rVp7KdvcSbZZwoWW0hkgyzayeWJPLGfKvOuFt3LTd93TSoyTbJUZ3yIGZz5VouN9qtVsBO8W626sFZYM7GJk4O3WmkgUt2zQ9r+2PdOAQruU0kRtDEgmP3t0zVP8A+oDaie7Q4wu0T5/lGwisZY1mWhpGWMEmd84xzpfzCyotpiXI0+AnUT06gbk8hnah9OLdo2b8HoHYXtst/iVtFFRWmSWzgFsGPx+VXN67w5DNquAtKozMviYKTtGB+8Vm/Z/2dFlQ7W1DM/iLMCxkgKinIGTtzx5VmfaDts3GbUgQIzaDMeGAuY3iCZnOo8qVBLg6ZOvkRLF8M695I16tRzIEEj0PL31vvZrsuylsvcGgxqIQrC2tIK6pUnVufhzxWT9kOxWvXNbIXUyADgFgohSfKQxE7AVde0/GhE+jEabjIwJOYfT4BInBmT6eVURH2ydZ7bXh+PvKt1xaKFSWAkMiahjA5MB/1VYr7VXL2LLaQqjUSYJaeW/UY8zXnr8IXJuXXLPuTBJMRJ8qu+D7Ye2F0lAEt6UBxBBJBPmSZJ+Rri5RbuxUy14j2se02k3ScjIYPyBwSM5I9CDQe0O17XFKov3dQUyAzQdRgSNA2zGfPpWYFlPtZY/CfjmaVnhEdo16dImPvRyB5Hb50poMmzQ8Pf4bh2L23UMsgaWL5wPtDSRnfyqVb7ePEnuZLavrCQuwESRETEb59+ck1tJiSJPXb3H3/CidmILF9bqkMFmBBg8s+Y391ZSTBS3wb/he0hwiW0uAC1rKai0kEhvukk5HTFTOC7at8Sbtu1gqWBJEShDAMonaQPxrC9odri5bCFZAbXnJmCBiPM1X8D2k1l9SFhO6zgxkTz54HrUSVvR07iT+jd9tcCEscRpvBmFs3AFVhJALDSZ3Mb+dZPsjtm/ZJFpzpKsoEzBgwQN5BzRbPbmYJmUIf6wgFYgkHYVS8LcCspGeufnviujZEnbDXOJukkyDOSfM70qEGjH8z3RFcrno52eg8X7VJZJ7y4pOIVY2O208utSj2x3nDm4hZXNnWpwQp041bnl0ryXi7huXGuMRLQSFI3xPoJmpDdu3NK2u8MKCq5zEZyB5c67OXFHXuLYx+3boujiGYs6mfESSdwQI2weVN7U41r943nt6VcyQDjAGASMnrXeB7OuXjFtVY+Z5eXXPL9K2Hsv7MKzObqnSCVkQSXlNgpwPEBvPiHWrfU3pEbejH2eE1p3jXWRlICpoJDqQZOssNA5RBJmow4G7cDaQFUGPrAZgGQDuM7ivQm7LtW7lzCsdQKyCIDZXB38JBMQJI6VC7Q7FFwllcJMkgDEknlOP9qjaNgSuwfaleE4K3w+hXa2WGSJZX7wsQCp2Ln5UE+1Vu+1xiSAWM6jMAMTjSOmnlO8dTle3+zrlkos6lYxqUhY3nG/T95qBwVlE1stwmeWRjOMHNS1r5GyrR6J2V7SqNL6mUkQyzrA0xEkic9eXnki44L2tQLJuqcjcAkEsS04BJk+mfKT5fwl6VYgQN5Jxt6fjUVeLAM5MnYRGPd5UJMc9Ho//AKidqWrq2u6YOM+IdYXDYA5f7Vg+HveHUTMz5DHrT7fG2ySSNWCIJ2aMcuW8UuDysxI5THWpvWwuyV2dxhttradIOQJGOc9CffU/tXihcg250knBJ8v3is/xHHCVEkljiNvj7qLwt1iCxVgJJypGB19TTsb1Re8FeRrGgudamSsn6pmSJwYmY/YoW4syxPLy29/XNSEtqWJ+eD86G1tFwCQSSckyffWsLsuuyO0BaWAty47HCow5AzyM45VrrZtlAwe4CdMqdxO4PhkkZ5cq877Evst4OV2kAYwpETP751Zdr9pNowYgwVViCSJgmMR51XCLjKkSPbPtRVayti8zNbuanEAgMmhkgx4shhuazDKHkxqc5AAMkkThedBsfzLrEjwqJIB3JkwamdjA98LxE27Slj/UTCgD3MT/AJav0iG8mbrh+HFrg7TC42oW1OjGGYKziIxBJ36VVN2+o+vq28JAX624knAo3afa9lrYAaCennyM8/1rL3IIOrn+81zlLemXKVcBe1e0jdnZT1B3zj9KhO5IG5MwZgbCZ86Da7PeQSViJjc++PdVgnGENpTpkAY8Iz6499F+tnLnkC6Bc5mcyOm/kPfVi1pbbI4YNKBhiI1gzOMn9TUK/djS07glgZkMTBB6yJ+ND4ziDcQESCF07jABgZncDr5VvodIPfgnl1299NttHXSN/Tp+FOfiYUcoGajtxpnpAB6RMfPyo2YILf2tufiO87QPfTDYWR4mmM5HltjFA4ziTO0DceciOR8qcOLHh8iJ2E9PTHLyqkgLqyqC3hZxBmdyCI+U1XrZ+yDHp5ULheIYzuQSTJBjyk05rvp+VRK7HkfxHDktKwBjfJwAJnVz399Kui7PL8aVOX0NlVw9tmJICsoEATpziRP50Xi+GfuxCDV0BBx0nmeVWdzsm9bCo1ruwdi5BkiPukzvM0XhrdtVCs2o6pZ9vIoq5x57zWdp2Soln7PcQOBtkXCGvglGA8QVJkATAkc8Yxnervh/aq3bR9OoXCdZa0fCzf1AmJwMxHwrD+0Nju1DglgTIbnB21c91IzG22xqNa2BBiQJ6VTerR0za0bbhfaQX3ddWr/qC5CgDdhOrbz8M1Mv9pDhXHe2g63VJ0sNoLeJTHMnbaAK8/7LZrV1mUSGnBXnG0e6pN7tW5xFwm5uFIACwAASYGMxPwilyZlPX2WXtZ2lb4p7bLa7oW9QCjYksSDjyge6qzsfg7KuX4jxoPsKck4MMYGJxihJdnDbjmYj3dPfUS8jCAkH7wLZ2/D9RU5Mh82artP21uJbKWlVAxIkKJE74GM+h51QMzXriyilnkkhVE7sWciBz3oPEcMJkOdWMEyBH4mPzqQLoDCTg4kCfsmtnZuS7s8ctq3btoykqBOkT4es8zM1F4vi1uorSdYJDAIAMbQZ/Ib1Sqe7jVMmBM+dR+IuuE8JldWesEgdfP5Vm2+ByLPhOzQXVoAM6vHjcfaHWpN66ytkCPcfdFRLlyGAnMR8IP5GotvidaK2wjBED0OfxrVZia/Hg6cqDzAAHKTMVI7JkXVLIjatl1Lz1DYyxONvPnVHZ4kDU2MGJPlHXbc1OLXLZB0MrEyrERtvBIxy+VaqBMvxxHdh2NpI1aYMQDExG5jHxrO8VfNx2LKB10+EZxiOXzrl/iI3bxfHblFQ+EtOC7uMGAo25mSQTI329KVwZuy37L0BSqAT9o8yYH9q03s1xli3bdjabvUbT4QqgAjDHww05mT061lew+zBcZrgLC2q5GmdU4lTMfI1d8RaFqURiQW1HIA2A5AcopfxVlx4s617hy4/kIAd4Ax1PQbzimdpW+FgraSHMEaPceRg7RtUG6DqJGgmIIKzuD12o3s6wtS7wLkAAhdQEHlMaTHPyFQpXywIFzg7oyyuUP8ASfcNqkWrwUmYHLYAzyH9v0q+7T7XQqptOwubtqEZztB9P3vn+07Y7ybdwkGDJUCZA1bE85odeAqjr3wRgHb7v5cxS4V7Tv41jBPgwR1iRBOecVB4pIzqA84qOtlmICugHUmOu/xrImyy4bgbZk3rpBghQqkk/GI2+dOTg7C/8W4Bj/hqZ3n7XQx7qiNadcFlkb8/LdZBo9i2AuSGk8p/Wm2jI1fYl7grUyzSQMlTnnB07c85qt7b4kObZs3Ts0qVhlMkQ3wmqq8wIHhnYdN95Pp+VDd1APhgk8t/3FDm6oq3wCvXWJkscjeIzHIGo9220qVznMxt5SfXbeanhF3OJ6/uJqMVloLAj4EdPd60KWydjBedcBcDqaVWadoso0qTAwIE0q1jRoO37V0XOHvdy+lbZNwKAwV+h+sIyc+R2rF8b2gFcKcknDRsQdo6nI99bn234gJwrhWfWGTUAzwZnUMnORXk/E2jcKQwmWHpk5MV2cVLZfU0zUveMA7+uY93vqGnHuJEwDpmY3+tyGMn505rsKFBBgR0kgR68qh8Eis7MG204xsNpz64rjHSdnNsuOze2LqXA6M3hxnAIIIGrrTu0vam/cUpcualJmDE49BVeHJaJ8PTzz+QorW1ZSSYAGTAzBzz/c05ezbHEeEGd4J6wepNPsPptwqoPtFtIJJ3Esc6fLao9zSTBBIgDyj9xQl4rXqVZ25YAA/2+dZXQl/d45CMWU2EtpUHV7hVNxdpp1LmTsYnP50RlAPOI3n9/s0C/wAUqAAyJ2gT6zWttmYfsRtV5WuLbIAM6xqWSIG8AEHYnAipN/hgELrYtRrPiEcpJkA+RM1ES6o5AAdY8ufWpa8QoRvEQAJUSY1SNx6SZ8qtVXIpKiPxTq5BVdAgCNOxjJ/HNDtcKAIPiPMnafIe+k9xyT5ifU8z160RbBZRqIDmNwDB+PXzqWwLHsQWLd9bj2dSI2G1MCG21RMPzMHbripftB2qj2WKA6Rc0KTg/VBAEc9JOfSqfjpW2AsNkYxny9+aB2LZcXR3oY2VcNEgEkKRjOQJ5xMCqjK+RTrRX3LRYqQRI5aSTv15fverLggq3Abqh0II05IMjnHnVt27xaiAmrxFoJ20jTEeeTPuqJ2Pxjd6O8L6G3IIBwDBBJA3gVk7YVTNVwPH8GlogEoVEKi24A8R3M9SZjaZ8qqu2O1rfEKrAjVbbTDCH0sCxPmsgDJwSMZmjcHxdm4jLca6jAnQQwcSfJiADAA84O01f8P7PWLqW3W7dhhO6GcxG34f7X/dqzoee3ruSQxMkCRmBk/v1pjXQfqyduUZmBn31s+K7L4RCQb1ydZWBp2mZmOhj1rF8I0rqBJ5ERzO/wAxXJxS2S1Q21ekiTGdzO8AxTu9+rG8kfDf8aLgahpOOfXYY+XwoOlRAiYwZM8vhNBIDildhAGCD7sY9ar7EmAskmYHpO8+dWZdfrbEA+eNz78DHlRbVtV8QB1HfIgnJ/e1UpUgasi9mNduEAW31/VCxy/LatLwnsTxIGe5U9C51eUwhHzpvspxaWeLRrxJtidR9VMDGTnTt5Vtva32jWzbUcOBF2Wl1b6v8sqRIBOxGDj4RScXyVGJiOI9hOLPd6Gs+H6xLsJP+j1qL237OcRZtl+6DgAfUOojImBuTjp+Na/2e9qEcN9IQmIMoQAAWzKMcgepxyrWX+Os6dTBmLCF7uQv2oMwo209ap4lrp26R4c17vJ0nAAIGCTO2/1aOqGTJIA5DkY2k+7brV/c7CQsWAYNEZjcCDGAeZwKpPGM6HCnnpMHzkjIrjkiur0ZdOsiRatOQD3Vz3R+lcrYdi+2y2rFu29i5cZFALAxMeREjp7qVdf9QUY+zOe1LH6GmTlUJ8zC71jOzR4m9P8AuNKlTH+N/k59TksSfD/l/wC2o3HMV7sKYELgY5DpSpVCJQa0x1tnl+RqVe/wz6P+dKlXOXJkRl/wp56Bnn/h9akdmWxoGBm2Jx1pUqX/AGmD3FGmIxjH+U1XdtKItY6/gK5SrQ5EPbUanxz/AO0VJ4BeXLX+YpUqWHkeuz/9TD3Uxzkeg/GlSrn5FhFOR6j8adbY6t+dKlWYEm2oJMiY2+FDZjB9aVKqQ+SJYPhnnmtz7M8Q/c2RqaPBiTzMmlSq4l9Pkpf/AFBXTdcrgkrtj/mfoPhVFaEIYx6etKlR/iEuRlvdhy1D8qDx5yg5SfzpUqn/ACJIAPjA5d4v4CrC8cr6j/5ClSqpGDX9h++lcusSMnbalSoXAjuHMHHNRPxNa/2T4hzYuKWYqr4BJIHh5DlSpVM/J6f/AD/yIzQuEs5JJMnJMnnzqfwHF3GVkLuUEQpYldxy2rlKtPlkr+X9mi4I+BfSlSpV5XyfZil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QTEhQUExMUFhQXFxoaFxgYFhoYHBwYFxgXHBgdGBoaHCggGBwlHxgXITEiJSkrLi4uFx8zODMsNygtLisBCgoKDg0OGhAQGy8kICQsLCwsLywvLCwsLCwsLCwsLCwsLCwsLCwsLCwsLCwsLCwsLCwsLCwsLCwsLCwsLCwsLP/AABEIAMIBAwMBIgACEQEDEQH/xAAbAAABBQEBAAAAAAAAAAAAAAADAAIEBQYBB//EAEMQAAIBAwIDBQQIBAQFBAMAAAECEQADIRIxBEFRBRMiYXEGgZGhFDJCUrHB0fAVI2LhM4KS8UNTcsLSB6Ky4mNzk//EABkBAQEBAQEBAAAAAAAAAAAAAAECAAMEBf/EACkRAAICAgEEAgIBBQEAAAAAAAABAhESITEDE0FRImFxgTMUMkKCkQT/2gAMAwEAAhEDEQA/APaGUzMYpyXM0L6WDzqO/EicEV0xbMS7t2Dmg3uIEVB4niZG49KrjxbA/wB66Q6VkOdF39MUYz8Ke3EiN4rNXOPY9KC3GMa6/wBOT3S5u358opLxAO+mqe3xbDpRRxjeVX22GZdeH7JipVvjAMEis79LY8xT/pcjIBqH0b5KU0X17iRvIpycUhEk5rOG95D4TRLXEnqPhQ+jo2Zcd+QJg/CuHixQuGvSN5NSFbrUNVyWDHGjlUtLrn7Jj3D8aAl2GAmfKrEPUTdeBRAZXG4x601QY2xU2+fOmKMQKymahlmxNGZYE11TFdFwGobbFCIpZpKajkkkwR6VkrMOutFDml3bHmKQgedWqA7mnopO+KiNd05mac3FkjAM+QmnFhaJ8VDuLnenWbrNgCOsg0RbG+ZqV8eTcgNNFtIKZcUihC5mDV8gT2TFR3Wjg4pAYzXJOiiGVNKpBYVyryYUUgsHzpd3HKpl2Jw1Da1nLCuymc3EjG2OlN7gdKklDMAijWLB3NLmkgUbK48Mv3ab9HX7oq2+ggtJrnE8MAJHKjvLgrttFPc4WdjTDwh61Z6YK7mafxCc8+lV3GGCKX6I3lTlsN5VOJPWPKi2wZqn1HQKCKtuHbyoZtMDV73DExUe/agxRHq2L6fkrrdxxtPwqQOJunr8BRmODQQ9Xd+CePI5NYM5+IqybjjGBHv/ALVFtFdPimfyojG3HP41ylTe0XHXAG72ixo1jtIgYANBFpc+I/CuNaUc/lVVB6on5c2TBxpPIfGkeJfoP9QqECo2NPdp/wBqMF6HJhzxrxutDt8WQZmhqnQ/KnW5Uzg01ELZKtcUzkgEA708gj6zD3UBuJM8vdTXvGNqjF2VYTbMTRl4sqML8xURGMZoqDNLinyZMP8ATLh+yo6S1CTirh+7HvpC4s5APupjMOUe4RUqK9Gb+x1y+4GSvuptnizOAKIt3yp97iMDBrfVG/Z0cU3MfOgvxb9PwpTPKnMkVqivAbBd633fnSogU1ym0NS9gA8T4aYtoE7V0Vwmn8APKRtv60+2SvOhKa6BWNZMXi/X4UG5f1YzHOg001KgismEUiczFK845A/OhTSqsQyOFOtSLN8CKBNINQ1aFOic3G52NBv3tR2xQHuT0rhepUEti5WcJp1seQNDY10GuhAe7B+yvyoJucgAPSuVyaEhbCq8gDlzrpUdBQNVPV6aCwgtiiFAPM0LvK6HrbNoN5Ege6mseWDTDcrvfGimNoSv0j4U7UTzoZeu66aCwjMetNk+XwphelqpoGzrDyHypBvKuFqaTSFhO9PT5103CeXzoWqlqoo1hVenFzQA1O1DrWo1hxepVH1jqK7Rihy+yj/jXp8TS/jfkvzrHpfufdB/frTvpVwckHwrt8Tls1v8bPRfnS/jZ6L86yR425H2flTfptzovwFGvoxr/wCMn+n4H9a4e2v+n4H9ax54i4enypw4m71Hxra+jbNYe2T5fD+9L+MHqPh/esmeKvYyTG2dvTNcPEXece+D+NbX0NmvbtNo/wDp/em2+14PiOIOwAPluayK37nVf/bXTxt0CNSj/TW/4azW/wAYg5Jj/LP40P8Ai531CPVf1rIvxTnd1+X6UM32P2h+/QUpI1muftz+r/47/Damjt0feb/2j8qyM/1D50RJ+9TUQtmpPbsc2Pw/SuP2/wBNXxH6VnUtsefyNP8Ao7ffoygb5F5/HT0al/G3/qqk+jt9/wDfxpfRer0ZwNTLwdtt/V86Knarn73zrOnhPM136KOprZx9mpmj/ib+Y+Nc/iLdfnWfHDr508IvT8anuRGmXv8AEHrh7Qbr86owE6Cuyp5Ct3Eai7HHMftfOm/xA/f+YqmAUfZ/fvrkDoPhR3EbEuT2j1cfGufxAffX/UP1qpDgchXe+rdxGouG4sf81D/m/Zob8aB/xFPpJ/Kqvvq4b9HcGiwbtEfe+VOXjvP5VVG8K4Lg61u4FFx9LX7/AMqVU+sfsUq3cHFAq4VHSpfbXa6m5dRDCkBdHMOpXaJHJhvzqu4e07MFyJIBLAgLJ3boBIrhbRbVMNoHSu92OlSe0+zO606bouFgT4BIBG/+/lVcC3n+/dNGT9maokd2vQU4KvQU/svgmuhmLaEXckEkz91cE+7arfguyrd0mBctroBUPgliXBBx1VdvvVD6jLj0m1ZS6B0FcFteg+FX/ZXBgXbq3LWAPAxBZTG+ksMmCT7qKOAROJa6+g8OoygGqMROmI3BPv60dxl9gzmhfur8KWhfuj4Cp/D8KdbtcugJbadDQdQkmImBgc6veyDZvKz/AEe0FkATp5yJYEeGSDFLm0bsr2ZTSOg+FLw9B8q2XEdjo5W2tu2rOCdQUGIicYk5qEnsQCF/m5ImQJBAiSMjGdqym/JMuk1wZssKaboEVoeI9lbSaQ14AkDSNIkzEQCd8/Kg8F2Na8feMw03NGYTlg7Y1CYE8vKnOtguk2yDwHBve+oMdSYAkY8+XSrt/ZsKhLOdcHSoG7CQBHSQATymj2RbsaAkAXHRZmRmSrZO2D8apb3tEVuXNChwzB9RBwbig6RBwBnE7g0KTe0W4KHJC4m0UjVpHlMn5Yp/A8I94kW11ECTsIHXJobdn3Se8uKFWZ8bBBmSYUnUxz0ojdvgWzaS2LYJ3BJP1pjVvyily9HPGuSJ9IFJrnx5VHs3knI1DpMcsZHSaezQQTiRgHpWsmh5cnkIHvzy/P4Ulb303hiTq7sORjVpBjfExTkcBS3hDDIgmSCTJiNoEfCnI1BbKMxhVPwgfuKXdOJkKI3l1B2naZOKXBHI8ZC/ajbcRNO4yygZQnENdgx9XYe/ECI94rZFY6C2eCdzAa0CdtThZ+OB6UrfAMxID2iQYw/nGDGfd1pcM+poV0t6dR1noT9XbJ3j0OdqlJcVNUXVMqAYz/mGMZAzyoyfgVFAG7KaCddsbczz91Nu9ksumWnUJEajjnsKs34MOgbSpgjUdbODzInbnQEtqswkrBGLhBMgbKDsQdqpSY4/RA4nsx1yCHXclGmAN5EYjNNv8DpEqSyxJM7esbGrq1wqKsuqIfs6iSCCAZ8Qif0FNvmf5NjRqM6mELI09RMjJxQ5sHBGYuXAD50O3eOYUmN4G1XvaGmbaPoZtiwLAAbQ2xmd/wC9Xd57FvhIVkTVCOF5kGDMYbBJydjWU1ROGzFd56/KuVof4k6QveXMARBYCIEQNWK5TY4GUcHXqIKvOqSDOqZ+POpn059S6pLKdR38RkGT12AmPnUONSkk7RJ07yOefKmMVBIzgx5T6Vzuw2i4btK73hvAMr84UgQBERtHWoK34jyxtigrcVQH06vERlQRsOR9flSa+ABIJBMkYAwJGIjZo+NAuyW/FuOTemn9/s0JeIuMdKpcJAnCkxHoMUy9xO2DBAEQD9YDyplniyo8M5/pny5+vzrfo3ks7bcQrBxavQviyjRjrIoh4jiALrshAuDTcJWAZPLbOOW2arj2g2nQWYqD92T5CTyqNqwD4gJgHT8p577VrNZM79cCDsCZY5P4/wC9GbioYlCyqMqNU+k4zFQbXEKnIGfvLJxnrTm4i3iFn3EDf1zQYsOF7T0LsxcnB1ssDGIBEnem3+KuP4UVlHTvDtgZJO29V3fhT9QD1EjI/Ghi8ozFKNbNn2B2VafQ/fnvlhiJDaCGMb4OwNRu3eJtNN1b5uMzLrEROhCFbbHSfM1mbfEycLmM5gRI3znNEbi8zpQxnYR6RG21HBWWix4O4puoqOUVmAZsYBInf8athZ4S3dcHiHBEEEFWBkH+k7H8RWTfi5GLYEbwI584zTU4lfuCTz3pDI1d4cCQHa9ecA5BAxqxyA07culU/aYsq+myXZYzrEGenrUMXoIMEDlHXf8AEb089pSywxnTjGmAc5Mee/pQZuyVa4k2Cxe2PRiuADyG4/tR+H7d7tcBXLHVDohiROlSVnHTbFVxtBvrFT6MuPnk08ovVR/nX9ab+ivlwbRO07D2vG3Co2mAFOVJ56dIA93xNZx+07OgI1hHZcaw7KHgROCGz5/CqcWQD9YZ3lht5Zoz2E05MGdwQBz261rH5PRJ+nLqB7q2MbfrnNR5A68xuOfUfKh90kwD4Y8pmOoEbxyq04vhOG1NqN/+qHSATnmk++sTiyrdgRAkeh3z5060NOQDvOY/Su2eCQz4yTnRkDJONUjPLaKCnDNJ1dMww2xRZNMkWOLIyVBG3imPX1o54sNA7tRG5UsSY9Wil2bxYC6WtWmEzJVWYcvtjEDpQVQtdkaBCthRAkIcwBG4mtZSXAW+WkFQ4B257fWj0OfKaipdYGVdgRsRvJ9CK0vY/tEUt91pQXIhCFXn9UktiZrOXyuqV3gBjgSRuekmJJ5k0WDX2TZa5bZhYLPqkuqkeZG/U9PfU3sTiLKK3fqH1MPBpVtAH1izPsc7eVZ9mxMx1E0a2GlFY5JwQQBBx+tNtguTYL7QcMvhNu6pGIEQAMCM4xFcrO/QxyIj/wDZ/wDWlTs61IA/CGCvdBSYmWbcbHLCPSh8TwwEakjOTrLbkkbNgDG3Siv2tbIB1LOZGn9n9Khv2sAcBfl+lZTNlEM2lfCyA74DPzEbhvTHlTSkhSEXTEiX5QOrYPr75qAnaDhpkR5xtnlXLvHltzE7xt8qcgzRdcdw6i2x12mYoCqq7Bj5RMCIINQr44yzbt3bjlEcTb0vrJCwSYkiBMf5hiq2ywgfVwd/nvXTxBxIx6HryoU2tEuVktOOukzrcdWZm28p/AYqTwXDi9cjvWBIMEjciIG87HryqfwXs1duBdN2yoZQdOqDnkfDvnbrVPxN5UcqurUCQ0xHhMeGPPrU1ezV7JPDcKjMVBYsIH1Jz0Hjo7dmgnLvA5BFA3/6uuKrOH4ol7ZFl3X/AIgz1Ppy6RtS4jiWd20obajYQfCPVszV3SNaRLfhLYDTecEn7qz6fWxRPB4f5rRGkDQnxOZJ8zUvs5NVtHItJhlJZj42EeIAzEfrRbxQALcuWF3IKElsCYJiB8M0Z+i6IlnhLcadd1zq+zoBmNpyR1xU2x2fZZbzqGZlWQHdQvXlAGwrO8Tx2YDCAYHLH761zg7pdyoXU5U4GccyeQ/KjJ+ibRe/QDaVLjXrTOYYW7eyjcFm67YofanGLcQfy7aQclQFJE74z5ecVCbs17IGu5bDN9VNRJ65gY/eadw/C23Dd5BWP6ww6EQROxxmht2KT4AXSuqcmdpzVl2X2glk3G7pHLCBIwp3wplflVff4NAR/MbSYglfjz5SJFEfhLfdg/ztUwceDfEECR76kKaNPa7QvMJ+iqFY502pIG8gBcbx7qP9MAmSVxMGwsieX+Gc4FUnB+1NyyoSQ4UQureB1IiaXE+111j4SqbxChveS0/lQdY9RJbLHje2LdsrLSW6W0wIG4KCM0W9bRVN/wAXdne4FlfFjOMbjbrWV43i++cO7EtG4AHyAp1m5pXSXYK0YJJwIAx/lHwFYO674LjiPaAFcIpgkBtIBKkDoOqn41Lt3rLltbqAGGkjTBkDmVyQZ2xkVT8TxY7prQVCZH8wqC8bwCdvdFU93hiBhiTvHp7qyB9SRre1XtaV8ZfOF1DPpC5quW2hMd0207nz6LzxVGnDX2gCSIx4sRMGM4zVlwHZXFF9bEQAysTdWZ0ELu0kTpyMY8q6Gj1N8E+zasLpLd6jNqEA9CN5WeXyp1zRrUW3ZgRcDaiMDuXjkIE86gn2b4kEEm2w5nvU5cxnNRLnAXVJZlIDYQiDIG8EcgBUtsMn6OWwBzM01rckktqiOUT54OaPwfZT3mItoWwWMGRAMZjYTVdxFi4WYKreGJgbf2/WhHOjR9ndgC5bW4b9tdZ0hGHMg4JnfAoNnsa6gDFUgjBZ0A89Oo4/tVbb7F4kxFpzPi5bdd6dc7C4wyO6f0JA/OqUqFfgsl7IuAf4dv8A/on/AJUqrD2Fxf8AyX/1D/yrtOZv0C7T4VJJtWzpjfWLkddRURuaVrscrbF65bHdASTrAOSAJgGcxj8Kv+zOzrLGLa3Qw3i7Aj/TmeVR+0uzuEsAF0uLyUNdMkDkF0deeRU1ZWD5KFL9pmnuwV2GYydpxkdak8S9pQDbBUmCdUTPTA61GKC5cFuyCCzAJJEyxAEmAOnStfwnsQhH81tT4PhU+EkYIPeCR7ulStgsmjLm5ZjAyeeB6csGKjpE5f3R/etu/sTbONRJiB4CDqAMkfzcT08qoB2Rw6uLffXpLFY7gHImRi5JzyrY/ZnFlYG05Vh0502zeEkzP78/Wt2fY2xoZjCjB1MCABj/APJzE/GoPs52Zwxu3lQ275RQQ2kqoBOkiDqDGNj1+NLgzYuzN2bRuGECiBl3YKFnqTv6Canu3C2Ugt9IuGZ7uVWROnUQfdg9cVVe1N1V4u9bVQFRiFAAG2MwBJ/SofZ1o3rtu2pS3qkFm+qoCls+sR8KUqC90iRf45grAAhY5dM4k5jyp3ZfBXr6a7NsuoMSY3ABx5iidsezrqilLqXdZI6QBAM7ESdsda0nspxqcHY7rxMRcdssCcqsQVgEEj9zQ6S9nSPSbdSKdPZIsqNeceKDFvUxIMfajSP3mj3DcQBeGsPbUg6m7tgw3wDE5GZ3rRP7RWo8FgLsNxsQxnB6hfialWu3eHOssokHwwIlcAbnenLXBa6Xoxlrsy67FrneaiN2tudgABMTsBmjnsghgPrCDg2bhG24hcHp6CtBx3tEAPBZQkSRPTVgDbcUXiO1xAITTjaAx3O5nHSJO1CYdoz/AA/YNwlGDIygyFKkgxEjfHLFVlrjCNdrWQrt4hpMAqYEjEcj762HD3muajJ0gAnBETzboMH4U36LYdg5vSygASjNHQfX8WSRNWokSjXBjLq5IGk7QQDt6kTUgcSFUjureBjHw2rVPbWcOCBMSCuTvgnG34UrAUMsJ3stBUNp558U4gxQ4mxMwOzu8TvAAqnAUHON9sCN/fR+0LFlLCm0VYhokzq25yB745mrrjO0+DP0pGtlLqWzoOtj4hbJIMtmGEDGcViuG4Z7hAtywGTkDn5nb9KmjOvAYq7DwqzRvAx5nyFS+yOybt8koFlROSNvKcTWr4Dh7SpoRiABBDJpJncnOZznFOSxaUgqACMAqnLrlo50UPaMZZvXrTSrlORgb9MZB/DFK92rcZ8vJM/PP1dgduVbBuA4bGFPrb292v8AeKiXLXC27iB1UA7OUGkHzIaRGM/71vyGDXkoeL7Q4gWFR0cANGpsBuYABE4mojcRcKjVAjyA862fHvYvI9rvhdC6WCgRJEldLBsmQOZ391Yi52RfaZSFk7ugIE4wW8qeQlFokcLZvuCyZWdLaRmCJjqeVCv96o0uM4kc4AxJxyra+znA2l4dQ7aXkyMtufreEwcHfotSOM7M4e838x9WjCs3eHEAmPFMSYrY6Ng6MEnE3EKOBty3xk5jcUa72kxuLcOkREgRy5RHmeVbS17NcKdriZaN2GTtu1TOG9juBKytpnzGtXBH1ipjx7Tn0iimGMjIP2/B8NhY82X/AMa7WkPsnwnW2PI3DI8jDkA1ytX2VcjM9m2OIs3CUVmgYZSumeg1HI5bU72j7S4m54LlkKhHhU21umYGzwdJzGM4qw432hRAv0dXgNnUAARBkCBM/wB6HavcXeuE2RcKkfWJKjScgZgE+IbfhSmvBmvCZQcD2XdfxBdEc2BEz90RJ+EZ+FiOwrwyboJ2HiYxj06CK1fZFi5ahLzF3ZsL3oGImB4pY5O0DzMVVe1Htu9p3s2k0suCxIOYgwBjpBmlQvQ4pIrOG4DilcOeI0BMmNZxzjUANpzkUHivaS1aYPZGq7k964zJ3IwM5PKm9l+2Ld1dS8HcvgNE/XRlyQMAdPOsklkn7MgfWPIeU9TVRSTdmbS4NH7Re0H0oWALpOlB3q5Ud5zwQAcRtIoPYfa13h2K2EDtc0hpEyAZgfvlUvsD2KvcVpuSAjSfqEDeJ1HDTGwrUD2fNjwra8QBAbQWiZMagIIzz8q12qBW9lXZ4UPcucTdtW1NydetVuQ2JKhhpTnPOhcO3DvccIVtQjuCAqhio8KqsDJPu6Vb8V2TcucO1pvrm4GD9ycKARpgZOTO9Ulj2NuqSTcYmI/wmH55/vTqik2uB/YXbbcPeVzOgqQyg5IIGnfGG+EnrU3jvai5cOqTbtq8hVYBjzIOPEPOKh8Z2GiW9V/vJEAMJTMjkymR+/Kqnj+6P+GGmcgt8I6jeuUrBtl7f9ptb945ZWH1SoGmBkAr7yP8x61PHts0A94m4kG2OfpmPfWY7M4JLiktbuMygeEFtD7bQsnzE1F7Stm40pYNuBkBGA3MkzzJj5VgyZpe0Pby7bYC2yXVEkubemdTSVAJ2AgAxO/rVp7KdvcSbZZwoWW0hkgyzayeWJPLGfKvOuFt3LTd93TSoyTbJUZ3yIGZz5VouN9qtVsBO8W626sFZYM7GJk4O3WmkgUt2zQ9r+2PdOAQruU0kRtDEgmP3t0zVP8A+oDaie7Q4wu0T5/lGwisZY1mWhpGWMEmd84xzpfzCyotpiXI0+AnUT06gbk8hnah9OLdo2b8HoHYXtst/iVtFFRWmSWzgFsGPx+VXN67w5DNquAtKozMviYKTtGB+8Vm/Z/2dFlQ7W1DM/iLMCxkgKinIGTtzx5VmfaDts3GbUgQIzaDMeGAuY3iCZnOo8qVBLg6ZOvkRLF8M695I16tRzIEEj0PL31vvZrsuylsvcGgxqIQrC2tIK6pUnVufhzxWT9kOxWvXNbIXUyADgFgohSfKQxE7AVde0/GhE+jEabjIwJOYfT4BInBmT6eVURH2ydZ7bXh+PvKt1xaKFSWAkMiahjA5MB/1VYr7VXL2LLaQqjUSYJaeW/UY8zXnr8IXJuXXLPuTBJMRJ8qu+D7Ye2F0lAEt6UBxBBJBPmSZJ+Rri5RbuxUy14j2se02k3ScjIYPyBwSM5I9CDQe0O17XFKov3dQUyAzQdRgSNA2zGfPpWYFlPtZY/CfjmaVnhEdo16dImPvRyB5Hb50poMmzQ8Pf4bh2L23UMsgaWL5wPtDSRnfyqVb7ePEnuZLavrCQuwESRETEb59+ck1tJiSJPXb3H3/CidmILF9bqkMFmBBg8s+Y391ZSTBS3wb/he0hwiW0uAC1rKai0kEhvukk5HTFTOC7at8Sbtu1gqWBJEShDAMonaQPxrC9odri5bCFZAbXnJmCBiPM1X8D2k1l9SFhO6zgxkTz54HrUSVvR07iT+jd9tcCEscRpvBmFs3AFVhJALDSZ3Mb+dZPsjtm/ZJFpzpKsoEzBgwQN5BzRbPbmYJmUIf6wgFYgkHYVS8LcCspGeufnviujZEnbDXOJukkyDOSfM70qEGjH8z3RFcrno52eg8X7VJZJ7y4pOIVY2O208utSj2x3nDm4hZXNnWpwQp041bnl0ryXi7huXGuMRLQSFI3xPoJmpDdu3NK2u8MKCq5zEZyB5c67OXFHXuLYx+3boujiGYs6mfESSdwQI2weVN7U41r943nt6VcyQDjAGASMnrXeB7OuXjFtVY+Z5eXXPL9K2Hsv7MKzObqnSCVkQSXlNgpwPEBvPiHWrfU3pEbejH2eE1p3jXWRlICpoJDqQZOssNA5RBJmow4G7cDaQFUGPrAZgGQDuM7ivQm7LtW7lzCsdQKyCIDZXB38JBMQJI6VC7Q7FFwllcJMkgDEknlOP9qjaNgSuwfaleE4K3w+hXa2WGSJZX7wsQCp2Ln5UE+1Vu+1xiSAWM6jMAMTjSOmnlO8dTle3+zrlkos6lYxqUhY3nG/T95qBwVlE1stwmeWRjOMHNS1r5GyrR6J2V7SqNL6mUkQyzrA0xEkic9eXnki44L2tQLJuqcjcAkEsS04BJk+mfKT5fwl6VYgQN5Jxt6fjUVeLAM5MnYRGPd5UJMc9Ho//AKidqWrq2u6YOM+IdYXDYA5f7Vg+HveHUTMz5DHrT7fG2ySSNWCIJ2aMcuW8UuDysxI5THWpvWwuyV2dxhttradIOQJGOc9CffU/tXihcg250knBJ8v3is/xHHCVEkljiNvj7qLwt1iCxVgJJypGB19TTsb1Re8FeRrGgudamSsn6pmSJwYmY/YoW4syxPLy29/XNSEtqWJ+eD86G1tFwCQSSckyffWsLsuuyO0BaWAty47HCow5AzyM45VrrZtlAwe4CdMqdxO4PhkkZ5cq877Evst4OV2kAYwpETP751Zdr9pNowYgwVViCSJgmMR51XCLjKkSPbPtRVayti8zNbuanEAgMmhkgx4shhuazDKHkxqc5AAMkkThedBsfzLrEjwqJIB3JkwamdjA98LxE27Slj/UTCgD3MT/AJav0iG8mbrh+HFrg7TC42oW1OjGGYKziIxBJ36VVN2+o+vq28JAX624knAo3afa9lrYAaCennyM8/1rL3IIOrn+81zlLemXKVcBe1e0jdnZT1B3zj9KhO5IG5MwZgbCZ86Da7PeQSViJjc++PdVgnGENpTpkAY8Iz6499F+tnLnkC6Bc5mcyOm/kPfVi1pbbI4YNKBhiI1gzOMn9TUK/djS07glgZkMTBB6yJ+ND4ziDcQESCF07jABgZncDr5VvodIPfgnl1299NttHXSN/Tp+FOfiYUcoGajtxpnpAB6RMfPyo2YILf2tufiO87QPfTDYWR4mmM5HltjFA4ziTO0DceciOR8qcOLHh8iJ2E9PTHLyqkgLqyqC3hZxBmdyCI+U1XrZ+yDHp5ULheIYzuQSTJBjyk05rvp+VRK7HkfxHDktKwBjfJwAJnVz399Kui7PL8aVOX0NlVw9tmJICsoEATpziRP50Xi+GfuxCDV0BBx0nmeVWdzsm9bCo1ruwdi5BkiPukzvM0XhrdtVCs2o6pZ9vIoq5x57zWdp2Soln7PcQOBtkXCGvglGA8QVJkATAkc8Yxnervh/aq3bR9OoXCdZa0fCzf1AmJwMxHwrD+0Nju1DglgTIbnB21c91IzG22xqNa2BBiQJ6VTerR0za0bbhfaQX3ddWr/qC5CgDdhOrbz8M1Mv9pDhXHe2g63VJ0sNoLeJTHMnbaAK8/7LZrV1mUSGnBXnG0e6pN7tW5xFwm5uFIACwAASYGMxPwilyZlPX2WXtZ2lb4p7bLa7oW9QCjYksSDjyge6qzsfg7KuX4jxoPsKck4MMYGJxihJdnDbjmYj3dPfUS8jCAkH7wLZ2/D9RU5Mh82artP21uJbKWlVAxIkKJE74GM+h51QMzXriyilnkkhVE7sWciBz3oPEcMJkOdWMEyBH4mPzqQLoDCTg4kCfsmtnZuS7s8ctq3btoykqBOkT4es8zM1F4vi1uorSdYJDAIAMbQZ/Ib1Sqe7jVMmBM+dR+IuuE8JldWesEgdfP5Vm2+ByLPhOzQXVoAM6vHjcfaHWpN66ytkCPcfdFRLlyGAnMR8IP5GotvidaK2wjBED0OfxrVZia/Hg6cqDzAAHKTMVI7JkXVLIjatl1Lz1DYyxONvPnVHZ4kDU2MGJPlHXbc1OLXLZB0MrEyrERtvBIxy+VaqBMvxxHdh2NpI1aYMQDExG5jHxrO8VfNx2LKB10+EZxiOXzrl/iI3bxfHblFQ+EtOC7uMGAo25mSQTI329KVwZuy37L0BSqAT9o8yYH9q03s1xli3bdjabvUbT4QqgAjDHww05mT061lew+zBcZrgLC2q5GmdU4lTMfI1d8RaFqURiQW1HIA2A5AcopfxVlx4s617hy4/kIAd4Ax1PQbzimdpW+FgraSHMEaPceRg7RtUG6DqJGgmIIKzuD12o3s6wtS7wLkAAhdQEHlMaTHPyFQpXywIFzg7oyyuUP8ASfcNqkWrwUmYHLYAzyH9v0q+7T7XQqptOwubtqEZztB9P3vn+07Y7ybdwkGDJUCZA1bE85odeAqjr3wRgHb7v5cxS4V7Tv41jBPgwR1iRBOecVB4pIzqA84qOtlmICugHUmOu/xrImyy4bgbZk3rpBghQqkk/GI2+dOTg7C/8W4Bj/hqZ3n7XQx7qiNadcFlkb8/LdZBo9i2AuSGk8p/Wm2jI1fYl7grUyzSQMlTnnB07c85qt7b4kObZs3Ts0qVhlMkQ3wmqq8wIHhnYdN95Pp+VDd1APhgk8t/3FDm6oq3wCvXWJkscjeIzHIGo9220qVznMxt5SfXbeanhF3OJ6/uJqMVloLAj4EdPd60KWydjBedcBcDqaVWadoso0qTAwIE0q1jRoO37V0XOHvdy+lbZNwKAwV+h+sIyc+R2rF8b2gFcKcknDRsQdo6nI99bn234gJwrhWfWGTUAzwZnUMnORXk/E2jcKQwmWHpk5MV2cVLZfU0zUveMA7+uY93vqGnHuJEwDpmY3+tyGMn505rsKFBBgR0kgR68qh8Eis7MG204xsNpz64rjHSdnNsuOze2LqXA6M3hxnAIIIGrrTu0vam/cUpcualJmDE49BVeHJaJ8PTzz+QorW1ZSSYAGTAzBzz/c05ezbHEeEGd4J6wepNPsPptwqoPtFtIJJ3Esc6fLao9zSTBBIgDyj9xQl4rXqVZ25YAA/2+dZXQl/d45CMWU2EtpUHV7hVNxdpp1LmTsYnP50RlAPOI3n9/s0C/wAUqAAyJ2gT6zWttmYfsRtV5WuLbIAM6xqWSIG8AEHYnAipN/hgELrYtRrPiEcpJkA+RM1ES6o5AAdY8ufWpa8QoRvEQAJUSY1SNx6SZ8qtVXIpKiPxTq5BVdAgCNOxjJ/HNDtcKAIPiPMnafIe+k9xyT5ifU8z160RbBZRqIDmNwDB+PXzqWwLHsQWLd9bj2dSI2G1MCG21RMPzMHbripftB2qj2WKA6Rc0KTg/VBAEc9JOfSqfjpW2AsNkYxny9+aB2LZcXR3oY2VcNEgEkKRjOQJ5xMCqjK+RTrRX3LRYqQRI5aSTv15fverLggq3Abqh0II05IMjnHnVt27xaiAmrxFoJ20jTEeeTPuqJ2Pxjd6O8L6G3IIBwDBBJA3gVk7YVTNVwPH8GlogEoVEKi24A8R3M9SZjaZ8qqu2O1rfEKrAjVbbTDCH0sCxPmsgDJwSMZmjcHxdm4jLca6jAnQQwcSfJiADAA84O01f8P7PWLqW3W7dhhO6GcxG34f7X/dqzoee3ruSQxMkCRmBk/v1pjXQfqyduUZmBn31s+K7L4RCQb1ydZWBp2mZmOhj1rF8I0rqBJ5ERzO/wAxXJxS2S1Q21ekiTGdzO8AxTu9+rG8kfDf8aLgahpOOfXYY+XwoOlRAiYwZM8vhNBIDildhAGCD7sY9ar7EmAskmYHpO8+dWZdfrbEA+eNz78DHlRbVtV8QB1HfIgnJ/e1UpUgasi9mNduEAW31/VCxy/LatLwnsTxIGe5U9C51eUwhHzpvspxaWeLRrxJtidR9VMDGTnTt5Vtva32jWzbUcOBF2Wl1b6v8sqRIBOxGDj4RScXyVGJiOI9hOLPd6Gs+H6xLsJP+j1qL237OcRZtl+6DgAfUOojImBuTjp+Na/2e9qEcN9IQmIMoQAAWzKMcgepxyrWX+Os6dTBmLCF7uQv2oMwo209ap4lrp26R4c17vJ0nAAIGCTO2/1aOqGTJIA5DkY2k+7brV/c7CQsWAYNEZjcCDGAeZwKpPGM6HCnnpMHzkjIrjkiur0ZdOsiRatOQD3Vz3R+lcrYdi+2y2rFu29i5cZFALAxMeREjp7qVdf9QUY+zOe1LH6GmTlUJ8zC71jOzR4m9P8AuNKlTH+N/k59TksSfD/l/wC2o3HMV7sKYELgY5DpSpVCJQa0x1tnl+RqVe/wz6P+dKlXOXJkRl/wp56Bnn/h9akdmWxoGBm2Jx1pUqX/AGmD3FGmIxjH+U1XdtKItY6/gK5SrQ5EPbUanxz/AO0VJ4BeXLX+YpUqWHkeuz/9TD3Uxzkeg/GlSrn5FhFOR6j8adbY6t+dKlWYEm2oJMiY2+FDZjB9aVKqQ+SJYPhnnmtz7M8Q/c2RqaPBiTzMmlSq4l9Pkpf/AFBXTdcrgkrtj/mfoPhVFaEIYx6etKlR/iEuRlvdhy1D8qDx5yg5SfzpUqn/ACJIAPjA5d4v4CrC8cr6j/5ClSqpGDX9h++lcusSMnbalSoXAjuHMHHNRPxNa/2T4hzYuKWYqr4BJIHh5DlSpVM/J6f/AD/yIzQuEs5JJMnJMnnzqfwHF3GVkLuUEQpYldxy2rlKtPlkr+X9mi4I+BfSlSpV5XyfZil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QTEhQUExMUFhQXFxoaFxgYFhoYHBwYFxgXHBgdGBoaHCggGBwlHxgXITEiJSkrLi4uFx8zODMsNygtLisBCgoKDg0OGhAQGy8kICQsLCwsLywvLCwsLCwsLCwsLCwsLCwsLCwsLCwsLCwsLCwsLCwsLCwsLCwsLCwsLCwsLP/AABEIAMIBAwMBIgACEQEDEQH/xAAbAAABBQEBAAAAAAAAAAAAAAADAAIEBQYBB//EAEMQAAIBAwIDBQQIBAQFBAMAAAECEQADIRIxBEFRBRMiYXEGgZGhFDJCUrHB0fAVI2LhM4KS8UNTcsLSB6Ky4mNzk//EABkBAQEBAQEBAAAAAAAAAAAAAAECAAMEBf/EACkRAAICAgEEAgIBBQEAAAAAAAABAhESITEDE0FRImFxgTMUMkKCkQT/2gAMAwEAAhEDEQA/APaGUzMYpyXM0L6WDzqO/EicEV0xbMS7t2Dmg3uIEVB4niZG49KrjxbA/wB66Q6VkOdF39MUYz8Ke3EiN4rNXOPY9KC3GMa6/wBOT3S5u358opLxAO+mqe3xbDpRRxjeVX22GZdeH7JipVvjAMEis79LY8xT/pcjIBqH0b5KU0X17iRvIpycUhEk5rOG95D4TRLXEnqPhQ+jo2Zcd+QJg/CuHixQuGvSN5NSFbrUNVyWDHGjlUtLrn7Jj3D8aAl2GAmfKrEPUTdeBRAZXG4x601QY2xU2+fOmKMQKymahlmxNGZYE11TFdFwGobbFCIpZpKajkkkwR6VkrMOutFDml3bHmKQgedWqA7mnopO+KiNd05mac3FkjAM+QmnFhaJ8VDuLnenWbrNgCOsg0RbG+ZqV8eTcgNNFtIKZcUihC5mDV8gT2TFR3Wjg4pAYzXJOiiGVNKpBYVyryYUUgsHzpd3HKpl2Jw1Da1nLCuymc3EjG2OlN7gdKklDMAijWLB3NLmkgUbK48Mv3ab9HX7oq2+ggtJrnE8MAJHKjvLgrttFPc4WdjTDwh61Z6YK7mafxCc8+lV3GGCKX6I3lTlsN5VOJPWPKi2wZqn1HQKCKtuHbyoZtMDV73DExUe/agxRHq2L6fkrrdxxtPwqQOJunr8BRmODQQ9Xd+CePI5NYM5+IqybjjGBHv/ALVFtFdPimfyojG3HP41ylTe0XHXAG72ixo1jtIgYANBFpc+I/CuNaUc/lVVB6on5c2TBxpPIfGkeJfoP9QqECo2NPdp/wBqMF6HJhzxrxutDt8WQZmhqnQ/KnW5Uzg01ELZKtcUzkgEA708gj6zD3UBuJM8vdTXvGNqjF2VYTbMTRl4sqML8xURGMZoqDNLinyZMP8ATLh+yo6S1CTirh+7HvpC4s5APupjMOUe4RUqK9Gb+x1y+4GSvuptnizOAKIt3yp97iMDBrfVG/Z0cU3MfOgvxb9PwpTPKnMkVqivAbBd633fnSogU1ym0NS9gA8T4aYtoE7V0Vwmn8APKRtv60+2SvOhKa6BWNZMXi/X4UG5f1YzHOg001KgismEUiczFK845A/OhTSqsQyOFOtSLN8CKBNINQ1aFOic3G52NBv3tR2xQHuT0rhepUEti5WcJp1seQNDY10GuhAe7B+yvyoJucgAPSuVyaEhbCq8gDlzrpUdBQNVPV6aCwgtiiFAPM0LvK6HrbNoN5Ege6mseWDTDcrvfGimNoSv0j4U7UTzoZeu66aCwjMetNk+XwphelqpoGzrDyHypBvKuFqaTSFhO9PT5103CeXzoWqlqoo1hVenFzQA1O1DrWo1hxepVH1jqK7Rihy+yj/jXp8TS/jfkvzrHpfufdB/frTvpVwckHwrt8Tls1v8bPRfnS/jZ6L86yR425H2flTfptzovwFGvoxr/wCMn+n4H9a4e2v+n4H9ax54i4enypw4m71Hxra+jbNYe2T5fD+9L+MHqPh/esmeKvYyTG2dvTNcPEXece+D+NbX0NmvbtNo/wDp/em2+14PiOIOwAPluayK37nVf/bXTxt0CNSj/TW/4azW/wAYg5Jj/LP40P8Ai531CPVf1rIvxTnd1+X6UM32P2h+/QUpI1muftz+r/47/Damjt0feb/2j8qyM/1D50RJ+9TUQtmpPbsc2Pw/SuP2/wBNXxH6VnUtsefyNP8Ao7ffoygb5F5/HT0al/G3/qqk+jt9/wDfxpfRer0ZwNTLwdtt/V86Knarn73zrOnhPM136KOprZx9mpmj/ib+Y+Nc/iLdfnWfHDr508IvT8anuRGmXv8AEHrh7Qbr86owE6Cuyp5Ct3Eai7HHMftfOm/xA/f+YqmAUfZ/fvrkDoPhR3EbEuT2j1cfGufxAffX/UP1qpDgchXe+rdxGouG4sf81D/m/Zob8aB/xFPpJ/Kqvvq4b9HcGiwbtEfe+VOXjvP5VVG8K4Lg61u4FFx9LX7/AMqVU+sfsUq3cHFAq4VHSpfbXa6m5dRDCkBdHMOpXaJHJhvzqu4e07MFyJIBLAgLJ3boBIrhbRbVMNoHSu92OlSe0+zO606bouFgT4BIBG/+/lVcC3n+/dNGT9maokd2vQU4KvQU/svgmuhmLaEXckEkz91cE+7arfguyrd0mBctroBUPgliXBBx1VdvvVD6jLj0m1ZS6B0FcFteg+FX/ZXBgXbq3LWAPAxBZTG+ksMmCT7qKOAROJa6+g8OoygGqMROmI3BPv60dxl9gzmhfur8KWhfuj4Cp/D8KdbtcugJbadDQdQkmImBgc6veyDZvKz/AEe0FkATp5yJYEeGSDFLm0bsr2ZTSOg+FLw9B8q2XEdjo5W2tu2rOCdQUGIicYk5qEnsQCF/m5ImQJBAiSMjGdqym/JMuk1wZssKaboEVoeI9lbSaQ14AkDSNIkzEQCd8/Kg8F2Na8feMw03NGYTlg7Y1CYE8vKnOtguk2yDwHBve+oMdSYAkY8+XSrt/ZsKhLOdcHSoG7CQBHSQATymj2RbsaAkAXHRZmRmSrZO2D8apb3tEVuXNChwzB9RBwbig6RBwBnE7g0KTe0W4KHJC4m0UjVpHlMn5Yp/A8I94kW11ECTsIHXJobdn3Se8uKFWZ8bBBmSYUnUxz0ojdvgWzaS2LYJ3BJP1pjVvyily9HPGuSJ9IFJrnx5VHs3knI1DpMcsZHSaezQQTiRgHpWsmh5cnkIHvzy/P4Ulb303hiTq7sORjVpBjfExTkcBS3hDDIgmSCTJiNoEfCnI1BbKMxhVPwgfuKXdOJkKI3l1B2naZOKXBHI8ZC/ajbcRNO4yygZQnENdgx9XYe/ECI94rZFY6C2eCdzAa0CdtThZ+OB6UrfAMxID2iQYw/nGDGfd1pcM+poV0t6dR1noT9XbJ3j0OdqlJcVNUXVMqAYz/mGMZAzyoyfgVFAG7KaCddsbczz91Nu9ksumWnUJEajjnsKs34MOgbSpgjUdbODzInbnQEtqswkrBGLhBMgbKDsQdqpSY4/RA4nsx1yCHXclGmAN5EYjNNv8DpEqSyxJM7esbGrq1wqKsuqIfs6iSCCAZ8Qif0FNvmf5NjRqM6mELI09RMjJxQ5sHBGYuXAD50O3eOYUmN4G1XvaGmbaPoZtiwLAAbQ2xmd/wC9Xd57FvhIVkTVCOF5kGDMYbBJydjWU1ROGzFd56/KuVof4k6QveXMARBYCIEQNWK5TY4GUcHXqIKvOqSDOqZ+POpn059S6pLKdR38RkGT12AmPnUONSkk7RJ07yOefKmMVBIzgx5T6Vzuw2i4btK73hvAMr84UgQBERtHWoK34jyxtigrcVQH06vERlQRsOR9flSa+ABIJBMkYAwJGIjZo+NAuyW/FuOTemn9/s0JeIuMdKpcJAnCkxHoMUy9xO2DBAEQD9YDyplniyo8M5/pny5+vzrfo3ks7bcQrBxavQviyjRjrIoh4jiALrshAuDTcJWAZPLbOOW2arj2g2nQWYqD92T5CTyqNqwD4gJgHT8p577VrNZM79cCDsCZY5P4/wC9GbioYlCyqMqNU+k4zFQbXEKnIGfvLJxnrTm4i3iFn3EDf1zQYsOF7T0LsxcnB1ssDGIBEnem3+KuP4UVlHTvDtgZJO29V3fhT9QD1EjI/Ghi8ozFKNbNn2B2VafQ/fnvlhiJDaCGMb4OwNRu3eJtNN1b5uMzLrEROhCFbbHSfM1mbfEycLmM5gRI3znNEbi8zpQxnYR6RG21HBWWix4O4puoqOUVmAZsYBInf8athZ4S3dcHiHBEEEFWBkH+k7H8RWTfi5GLYEbwI584zTU4lfuCTz3pDI1d4cCQHa9ecA5BAxqxyA07culU/aYsq+myXZYzrEGenrUMXoIMEDlHXf8AEb089pSywxnTjGmAc5Mee/pQZuyVa4k2Cxe2PRiuADyG4/tR+H7d7tcBXLHVDohiROlSVnHTbFVxtBvrFT6MuPnk08ovVR/nX9ab+ivlwbRO07D2vG3Co2mAFOVJ56dIA93xNZx+07OgI1hHZcaw7KHgROCGz5/CqcWQD9YZ3lht5Zoz2E05MGdwQBz261rH5PRJ+nLqB7q2MbfrnNR5A68xuOfUfKh90kwD4Y8pmOoEbxyq04vhOG1NqN/+qHSATnmk++sTiyrdgRAkeh3z5060NOQDvOY/Su2eCQz4yTnRkDJONUjPLaKCnDNJ1dMww2xRZNMkWOLIyVBG3imPX1o54sNA7tRG5UsSY9Wil2bxYC6WtWmEzJVWYcvtjEDpQVQtdkaBCthRAkIcwBG4mtZSXAW+WkFQ4B257fWj0OfKaipdYGVdgRsRvJ9CK0vY/tEUt91pQXIhCFXn9UktiZrOXyuqV3gBjgSRuekmJJ5k0WDX2TZa5bZhYLPqkuqkeZG/U9PfU3sTiLKK3fqH1MPBpVtAH1izPsc7eVZ9mxMx1E0a2GlFY5JwQQBBx+tNtguTYL7QcMvhNu6pGIEQAMCM4xFcrO/QxyIj/wDZ/wDWlTs61IA/CGCvdBSYmWbcbHLCPSh8TwwEakjOTrLbkkbNgDG3Siv2tbIB1LOZGn9n9Khv2sAcBfl+lZTNlEM2lfCyA74DPzEbhvTHlTSkhSEXTEiX5QOrYPr75qAnaDhpkR5xtnlXLvHltzE7xt8qcgzRdcdw6i2x12mYoCqq7Bj5RMCIINQr44yzbt3bjlEcTb0vrJCwSYkiBMf5hiq2ywgfVwd/nvXTxBxIx6HryoU2tEuVktOOukzrcdWZm28p/AYqTwXDi9cjvWBIMEjciIG87HryqfwXs1duBdN2yoZQdOqDnkfDvnbrVPxN5UcqurUCQ0xHhMeGPPrU1ezV7JPDcKjMVBYsIH1Jz0Hjo7dmgnLvA5BFA3/6uuKrOH4ol7ZFl3X/AIgz1Ppy6RtS4jiWd20obajYQfCPVszV3SNaRLfhLYDTecEn7qz6fWxRPB4f5rRGkDQnxOZJ8zUvs5NVtHItJhlJZj42EeIAzEfrRbxQALcuWF3IKElsCYJiB8M0Z+i6IlnhLcadd1zq+zoBmNpyR1xU2x2fZZbzqGZlWQHdQvXlAGwrO8Tx2YDCAYHLH761zg7pdyoXU5U4GccyeQ/KjJ+ibRe/QDaVLjXrTOYYW7eyjcFm67YofanGLcQfy7aQclQFJE74z5ecVCbs17IGu5bDN9VNRJ65gY/eadw/C23Dd5BWP6ww6EQROxxmht2KT4AXSuqcmdpzVl2X2glk3G7pHLCBIwp3wplflVff4NAR/MbSYglfjz5SJFEfhLfdg/ztUwceDfEECR76kKaNPa7QvMJ+iqFY502pIG8gBcbx7qP9MAmSVxMGwsieX+Gc4FUnB+1NyyoSQ4UQureB1IiaXE+111j4SqbxChveS0/lQdY9RJbLHje2LdsrLSW6W0wIG4KCM0W9bRVN/wAXdne4FlfFjOMbjbrWV43i++cO7EtG4AHyAp1m5pXSXYK0YJJwIAx/lHwFYO674LjiPaAFcIpgkBtIBKkDoOqn41Lt3rLltbqAGGkjTBkDmVyQZ2xkVT8TxY7prQVCZH8wqC8bwCdvdFU93hiBhiTvHp7qyB9SRre1XtaV8ZfOF1DPpC5quW2hMd0207nz6LzxVGnDX2gCSIx4sRMGM4zVlwHZXFF9bEQAysTdWZ0ELu0kTpyMY8q6Gj1N8E+zasLpLd6jNqEA9CN5WeXyp1zRrUW3ZgRcDaiMDuXjkIE86gn2b4kEEm2w5nvU5cxnNRLnAXVJZlIDYQiDIG8EcgBUtsMn6OWwBzM01rckktqiOUT54OaPwfZT3mItoWwWMGRAMZjYTVdxFi4WYKreGJgbf2/WhHOjR9ndgC5bW4b9tdZ0hGHMg4JnfAoNnsa6gDFUgjBZ0A89Oo4/tVbb7F4kxFpzPi5bdd6dc7C4wyO6f0JA/OqUqFfgsl7IuAf4dv8A/on/AJUqrD2Fxf8AyX/1D/yrtOZv0C7T4VJJtWzpjfWLkddRURuaVrscrbF65bHdASTrAOSAJgGcxj8Kv+zOzrLGLa3Qw3i7Aj/TmeVR+0uzuEsAF0uLyUNdMkDkF0deeRU1ZWD5KFL9pmnuwV2GYydpxkdak8S9pQDbBUmCdUTPTA61GKC5cFuyCCzAJJEyxAEmAOnStfwnsQhH81tT4PhU+EkYIPeCR7ulStgsmjLm5ZjAyeeB6csGKjpE5f3R/etu/sTbONRJiB4CDqAMkfzcT08qoB2Rw6uLffXpLFY7gHImRi5JzyrY/ZnFlYG05Vh0502zeEkzP78/Wt2fY2xoZjCjB1MCABj/APJzE/GoPs52Zwxu3lQ275RQQ2kqoBOkiDqDGNj1+NLgzYuzN2bRuGECiBl3YKFnqTv6Canu3C2Ugt9IuGZ7uVWROnUQfdg9cVVe1N1V4u9bVQFRiFAAG2MwBJ/SofZ1o3rtu2pS3qkFm+qoCls+sR8KUqC90iRf45grAAhY5dM4k5jyp3ZfBXr6a7NsuoMSY3ABx5iidsezrqilLqXdZI6QBAM7ESdsda0nspxqcHY7rxMRcdssCcqsQVgEEj9zQ6S9nSPSbdSKdPZIsqNeceKDFvUxIMfajSP3mj3DcQBeGsPbUg6m7tgw3wDE5GZ3rRP7RWo8FgLsNxsQxnB6hfialWu3eHOssokHwwIlcAbnenLXBa6Xoxlrsy67FrneaiN2tudgABMTsBmjnsghgPrCDg2bhG24hcHp6CtBx3tEAPBZQkSRPTVgDbcUXiO1xAITTjaAx3O5nHSJO1CYdoz/AA/YNwlGDIygyFKkgxEjfHLFVlrjCNdrWQrt4hpMAqYEjEcj762HD3muajJ0gAnBETzboMH4U36LYdg5vSygASjNHQfX8WSRNWokSjXBjLq5IGk7QQDt6kTUgcSFUjureBjHw2rVPbWcOCBMSCuTvgnG34UrAUMsJ3stBUNp558U4gxQ4mxMwOzu8TvAAqnAUHON9sCN/fR+0LFlLCm0VYhokzq25yB745mrrjO0+DP0pGtlLqWzoOtj4hbJIMtmGEDGcViuG4Z7hAtywGTkDn5nb9KmjOvAYq7DwqzRvAx5nyFS+yOybt8koFlROSNvKcTWr4Dh7SpoRiABBDJpJncnOZznFOSxaUgqACMAqnLrlo50UPaMZZvXrTSrlORgb9MZB/DFK92rcZ8vJM/PP1dgduVbBuA4bGFPrb292v8AeKiXLXC27iB1UA7OUGkHzIaRGM/71vyGDXkoeL7Q4gWFR0cANGpsBuYABE4mojcRcKjVAjyA862fHvYvI9rvhdC6WCgRJEldLBsmQOZ391Yi52RfaZSFk7ugIE4wW8qeQlFokcLZvuCyZWdLaRmCJjqeVCv96o0uM4kc4AxJxyra+znA2l4dQ7aXkyMtufreEwcHfotSOM7M4e838x9WjCs3eHEAmPFMSYrY6Ng6MEnE3EKOBty3xk5jcUa72kxuLcOkREgRy5RHmeVbS17NcKdriZaN2GTtu1TOG9juBKytpnzGtXBH1ipjx7Tn0iimGMjIP2/B8NhY82X/AMa7WkPsnwnW2PI3DI8jDkA1ytX2VcjM9m2OIs3CUVmgYZSumeg1HI5bU72j7S4m54LlkKhHhU21umYGzwdJzGM4qw432hRAv0dXgNnUAARBkCBM/wB6HavcXeuE2RcKkfWJKjScgZgE+IbfhSmvBmvCZQcD2XdfxBdEc2BEz90RJ+EZ+FiOwrwyboJ2HiYxj06CK1fZFi5ahLzF3ZsL3oGImB4pY5O0DzMVVe1Htu9p3s2k0suCxIOYgwBjpBmlQvQ4pIrOG4DilcOeI0BMmNZxzjUANpzkUHivaS1aYPZGq7k964zJ3IwM5PKm9l+2Ld1dS8HcvgNE/XRlyQMAdPOsklkn7MgfWPIeU9TVRSTdmbS4NH7Re0H0oWALpOlB3q5Ud5zwQAcRtIoPYfa13h2K2EDtc0hpEyAZgfvlUvsD2KvcVpuSAjSfqEDeJ1HDTGwrUD2fNjwra8QBAbQWiZMagIIzz8q12qBW9lXZ4UPcucTdtW1NydetVuQ2JKhhpTnPOhcO3DvccIVtQjuCAqhio8KqsDJPu6Vb8V2TcucO1pvrm4GD9ycKARpgZOTO9Ulj2NuqSTcYmI/wmH55/vTqik2uB/YXbbcPeVzOgqQyg5IIGnfGG+EnrU3jvai5cOqTbtq8hVYBjzIOPEPOKh8Z2GiW9V/vJEAMJTMjkymR+/Kqnj+6P+GGmcgt8I6jeuUrBtl7f9ptb945ZWH1SoGmBkAr7yP8x61PHts0A94m4kG2OfpmPfWY7M4JLiktbuMygeEFtD7bQsnzE1F7Stm40pYNuBkBGA3MkzzJj5VgyZpe0Pby7bYC2yXVEkubemdTSVAJ2AgAxO/rVp7KdvcSbZZwoWW0hkgyzayeWJPLGfKvOuFt3LTd93TSoyTbJUZ3yIGZz5VouN9qtVsBO8W626sFZYM7GJk4O3WmkgUt2zQ9r+2PdOAQruU0kRtDEgmP3t0zVP8A+oDaie7Q4wu0T5/lGwisZY1mWhpGWMEmd84xzpfzCyotpiXI0+AnUT06gbk8hnah9OLdo2b8HoHYXtst/iVtFFRWmSWzgFsGPx+VXN67w5DNquAtKozMviYKTtGB+8Vm/Z/2dFlQ7W1DM/iLMCxkgKinIGTtzx5VmfaDts3GbUgQIzaDMeGAuY3iCZnOo8qVBLg6ZOvkRLF8M695I16tRzIEEj0PL31vvZrsuylsvcGgxqIQrC2tIK6pUnVufhzxWT9kOxWvXNbIXUyADgFgohSfKQxE7AVde0/GhE+jEabjIwJOYfT4BInBmT6eVURH2ydZ7bXh+PvKt1xaKFSWAkMiahjA5MB/1VYr7VXL2LLaQqjUSYJaeW/UY8zXnr8IXJuXXLPuTBJMRJ8qu+D7Ye2F0lAEt6UBxBBJBPmSZJ+Rri5RbuxUy14j2se02k3ScjIYPyBwSM5I9CDQe0O17XFKov3dQUyAzQdRgSNA2zGfPpWYFlPtZY/CfjmaVnhEdo16dImPvRyB5Hb50poMmzQ8Pf4bh2L23UMsgaWL5wPtDSRnfyqVb7ePEnuZLavrCQuwESRETEb59+ck1tJiSJPXb3H3/CidmILF9bqkMFmBBg8s+Y391ZSTBS3wb/he0hwiW0uAC1rKai0kEhvukk5HTFTOC7at8Sbtu1gqWBJEShDAMonaQPxrC9odri5bCFZAbXnJmCBiPM1X8D2k1l9SFhO6zgxkTz54HrUSVvR07iT+jd9tcCEscRpvBmFs3AFVhJALDSZ3Mb+dZPsjtm/ZJFpzpKsoEzBgwQN5BzRbPbmYJmUIf6wgFYgkHYVS8LcCspGeufnviujZEnbDXOJukkyDOSfM70qEGjH8z3RFcrno52eg8X7VJZJ7y4pOIVY2O208utSj2x3nDm4hZXNnWpwQp041bnl0ryXi7huXGuMRLQSFI3xPoJmpDdu3NK2u8MKCq5zEZyB5c67OXFHXuLYx+3boujiGYs6mfESSdwQI2weVN7U41r943nt6VcyQDjAGASMnrXeB7OuXjFtVY+Z5eXXPL9K2Hsv7MKzObqnSCVkQSXlNgpwPEBvPiHWrfU3pEbejH2eE1p3jXWRlICpoJDqQZOssNA5RBJmow4G7cDaQFUGPrAZgGQDuM7ivQm7LtW7lzCsdQKyCIDZXB38JBMQJI6VC7Q7FFwllcJMkgDEknlOP9qjaNgSuwfaleE4K3w+hXa2WGSJZX7wsQCp2Ln5UE+1Vu+1xiSAWM6jMAMTjSOmnlO8dTle3+zrlkos6lYxqUhY3nG/T95qBwVlE1stwmeWRjOMHNS1r5GyrR6J2V7SqNL6mUkQyzrA0xEkic9eXnki44L2tQLJuqcjcAkEsS04BJk+mfKT5fwl6VYgQN5Jxt6fjUVeLAM5MnYRGPd5UJMc9Ho//AKidqWrq2u6YOM+IdYXDYA5f7Vg+HveHUTMz5DHrT7fG2ySSNWCIJ2aMcuW8UuDysxI5THWpvWwuyV2dxhttradIOQJGOc9CffU/tXihcg250knBJ8v3is/xHHCVEkljiNvj7qLwt1iCxVgJJypGB19TTsb1Re8FeRrGgudamSsn6pmSJwYmY/YoW4syxPLy29/XNSEtqWJ+eD86G1tFwCQSSckyffWsLsuuyO0BaWAty47HCow5AzyM45VrrZtlAwe4CdMqdxO4PhkkZ5cq877Evst4OV2kAYwpETP751Zdr9pNowYgwVViCSJgmMR51XCLjKkSPbPtRVayti8zNbuanEAgMmhkgx4shhuazDKHkxqc5AAMkkThedBsfzLrEjwqJIB3JkwamdjA98LxE27Slj/UTCgD3MT/AJav0iG8mbrh+HFrg7TC42oW1OjGGYKziIxBJ36VVN2+o+vq28JAX624knAo3afa9lrYAaCennyM8/1rL3IIOrn+81zlLemXKVcBe1e0jdnZT1B3zj9KhO5IG5MwZgbCZ86Da7PeQSViJjc++PdVgnGENpTpkAY8Iz6499F+tnLnkC6Bc5mcyOm/kPfVi1pbbI4YNKBhiI1gzOMn9TUK/djS07glgZkMTBB6yJ+ND4ziDcQESCF07jABgZncDr5VvodIPfgnl1299NttHXSN/Tp+FOfiYUcoGajtxpnpAB6RMfPyo2YILf2tufiO87QPfTDYWR4mmM5HltjFA4ziTO0DceciOR8qcOLHh8iJ2E9PTHLyqkgLqyqC3hZxBmdyCI+U1XrZ+yDHp5ULheIYzuQSTJBjyk05rvp+VRK7HkfxHDktKwBjfJwAJnVz399Kui7PL8aVOX0NlVw9tmJICsoEATpziRP50Xi+GfuxCDV0BBx0nmeVWdzsm9bCo1ruwdi5BkiPukzvM0XhrdtVCs2o6pZ9vIoq5x57zWdp2Soln7PcQOBtkXCGvglGA8QVJkATAkc8Yxnervh/aq3bR9OoXCdZa0fCzf1AmJwMxHwrD+0Nju1DglgTIbnB21c91IzG22xqNa2BBiQJ6VTerR0za0bbhfaQX3ddWr/qC5CgDdhOrbz8M1Mv9pDhXHe2g63VJ0sNoLeJTHMnbaAK8/7LZrV1mUSGnBXnG0e6pN7tW5xFwm5uFIACwAASYGMxPwilyZlPX2WXtZ2lb4p7bLa7oW9QCjYksSDjyge6qzsfg7KuX4jxoPsKck4MMYGJxihJdnDbjmYj3dPfUS8jCAkH7wLZ2/D9RU5Mh82artP21uJbKWlVAxIkKJE74GM+h51QMzXriyilnkkhVE7sWciBz3oPEcMJkOdWMEyBH4mPzqQLoDCTg4kCfsmtnZuS7s8ctq3btoykqBOkT4es8zM1F4vi1uorSdYJDAIAMbQZ/Ib1Sqe7jVMmBM+dR+IuuE8JldWesEgdfP5Vm2+ByLPhOzQXVoAM6vHjcfaHWpN66ytkCPcfdFRLlyGAnMR8IP5GotvidaK2wjBED0OfxrVZia/Hg6cqDzAAHKTMVI7JkXVLIjatl1Lz1DYyxONvPnVHZ4kDU2MGJPlHXbc1OLXLZB0MrEyrERtvBIxy+VaqBMvxxHdh2NpI1aYMQDExG5jHxrO8VfNx2LKB10+EZxiOXzrl/iI3bxfHblFQ+EtOC7uMGAo25mSQTI329KVwZuy37L0BSqAT9o8yYH9q03s1xli3bdjabvUbT4QqgAjDHww05mT061lew+zBcZrgLC2q5GmdU4lTMfI1d8RaFqURiQW1HIA2A5AcopfxVlx4s617hy4/kIAd4Ax1PQbzimdpW+FgraSHMEaPceRg7RtUG6DqJGgmIIKzuD12o3s6wtS7wLkAAhdQEHlMaTHPyFQpXywIFzg7oyyuUP8ASfcNqkWrwUmYHLYAzyH9v0q+7T7XQqptOwubtqEZztB9P3vn+07Y7ybdwkGDJUCZA1bE85odeAqjr3wRgHb7v5cxS4V7Tv41jBPgwR1iRBOecVB4pIzqA84qOtlmICugHUmOu/xrImyy4bgbZk3rpBghQqkk/GI2+dOTg7C/8W4Bj/hqZ3n7XQx7qiNadcFlkb8/LdZBo9i2AuSGk8p/Wm2jI1fYl7grUyzSQMlTnnB07c85qt7b4kObZs3Ts0qVhlMkQ3wmqq8wIHhnYdN95Pp+VDd1APhgk8t/3FDm6oq3wCvXWJkscjeIzHIGo9220qVznMxt5SfXbeanhF3OJ6/uJqMVloLAj4EdPd60KWydjBedcBcDqaVWadoso0qTAwIE0q1jRoO37V0XOHvdy+lbZNwKAwV+h+sIyc+R2rF8b2gFcKcknDRsQdo6nI99bn234gJwrhWfWGTUAzwZnUMnORXk/E2jcKQwmWHpk5MV2cVLZfU0zUveMA7+uY93vqGnHuJEwDpmY3+tyGMn505rsKFBBgR0kgR68qh8Eis7MG204xsNpz64rjHSdnNsuOze2LqXA6M3hxnAIIIGrrTu0vam/cUpcualJmDE49BVeHJaJ8PTzz+QorW1ZSSYAGTAzBzz/c05ezbHEeEGd4J6wepNPsPptwqoPtFtIJJ3Esc6fLao9zSTBBIgDyj9xQl4rXqVZ25YAA/2+dZXQl/d45CMWU2EtpUHV7hVNxdpp1LmTsYnP50RlAPOI3n9/s0C/wAUqAAyJ2gT6zWttmYfsRtV5WuLbIAM6xqWSIG8AEHYnAipN/hgELrYtRrPiEcpJkA+RM1ES6o5AAdY8ufWpa8QoRvEQAJUSY1SNx6SZ8qtVXIpKiPxTq5BVdAgCNOxjJ/HNDtcKAIPiPMnafIe+k9xyT5ifU8z160RbBZRqIDmNwDB+PXzqWwLHsQWLd9bj2dSI2G1MCG21RMPzMHbripftB2qj2WKA6Rc0KTg/VBAEc9JOfSqfjpW2AsNkYxny9+aB2LZcXR3oY2VcNEgEkKRjOQJ5xMCqjK+RTrRX3LRYqQRI5aSTv15fverLggq3Abqh0II05IMjnHnVt27xaiAmrxFoJ20jTEeeTPuqJ2Pxjd6O8L6G3IIBwDBBJA3gVk7YVTNVwPH8GlogEoVEKi24A8R3M9SZjaZ8qqu2O1rfEKrAjVbbTDCH0sCxPmsgDJwSMZmjcHxdm4jLca6jAnQQwcSfJiADAA84O01f8P7PWLqW3W7dhhO6GcxG34f7X/dqzoee3ruSQxMkCRmBk/v1pjXQfqyduUZmBn31s+K7L4RCQb1ydZWBp2mZmOhj1rF8I0rqBJ5ERzO/wAxXJxS2S1Q21ekiTGdzO8AxTu9+rG8kfDf8aLgahpOOfXYY+XwoOlRAiYwZM8vhNBIDildhAGCD7sY9ar7EmAskmYHpO8+dWZdfrbEA+eNz78DHlRbVtV8QB1HfIgnJ/e1UpUgasi9mNduEAW31/VCxy/LatLwnsTxIGe5U9C51eUwhHzpvspxaWeLRrxJtidR9VMDGTnTt5Vtva32jWzbUcOBF2Wl1b6v8sqRIBOxGDj4RScXyVGJiOI9hOLPd6Gs+H6xLsJP+j1qL237OcRZtl+6DgAfUOojImBuTjp+Na/2e9qEcN9IQmIMoQAAWzKMcgepxyrWX+Os6dTBmLCF7uQv2oMwo209ap4lrp26R4c17vJ0nAAIGCTO2/1aOqGTJIA5DkY2k+7brV/c7CQsWAYNEZjcCDGAeZwKpPGM6HCnnpMHzkjIrjkiur0ZdOsiRatOQD3Vz3R+lcrYdi+2y2rFu29i5cZFALAxMeREjp7qVdf9QUY+zOe1LH6GmTlUJ8zC71jOzR4m9P8AuNKlTH+N/k59TksSfD/l/wC2o3HMV7sKYELgY5DpSpVCJQa0x1tnl+RqVe/wz6P+dKlXOXJkRl/wp56Bnn/h9akdmWxoGBm2Jx1pUqX/AGmD3FGmIxjH+U1XdtKItY6/gK5SrQ5EPbUanxz/AO0VJ4BeXLX+YpUqWHkeuz/9TD3Uxzkeg/GlSrn5FhFOR6j8adbY6t+dKlWYEm2oJMiY2+FDZjB9aVKqQ+SJYPhnnmtz7M8Q/c2RqaPBiTzMmlSq4l9Pkpf/AFBXTdcrgkrtj/mfoPhVFaEIYx6etKlR/iEuRlvdhy1D8qDx5yg5SfzpUqn/ACJIAPjA5d4v4CrC8cr6j/5ClSqpGDX9h++lcusSMnbalSoXAjuHMHHNRPxNa/2T4hzYuKWYqr4BJIHh5DlSpVM/J6f/AD/yIzQuEs5JJMnJMnnzqfwHF3GVkLuUEQpYldxy2rlKtPlkr+X9mi4I+BfSlSpV5XyfZil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xQTEhQUExQWFRUXFxgYGBgYGB8cHRccGBoXGBwfHBccHSggGholHBgYITEiJSkrLi4uGB80ODMsNygtLisBCgoKDg0OGxAQGywkICQsLCwsLCwsLCwsLCwsLCwsLCwsLCwsLCwsLCwsLCwsLCwsLCwsLCwsLCwsLCwsLCwsLP/AABEIAMIBAwMBIgACEQEDEQH/xAAbAAABBQEBAAAAAAAAAAAAAAAEAAIDBQYBB//EAD0QAAECBAQDBQcEAQQBBQEAAAECEQADITEEEkFRBSJhBhNxgZEyQlKhscHwFBXR4fEjcoKSMwcWYnODU//EABkBAAMBAQEAAAAAAAAAAAAAAAABAgMEBf/EACURAAICAQUAAgIDAQAAAAAAAAABAhESEyExQVEDYSIyQnGhgf/aAAwDAQACEQMRAD8A2LViQilnMS4WQDQmukEjDTAaZWjslNI8+EW1YLKdjy/KLGVi1JDFJEBKzpLlvWGzpy1DT1EQ1kaJ4lieKJAo/pAuJ4o6WAJ8orUKObmTSDZeJoQlP0/mDTUQ1XLlgknFF6v6RazMQCkVPpA36eaqrADxEHyFaEMBasKbRUIsrEiYFHKpZB6H6QUBPZgr7fWDP1gqmvi1P8xVfuCyvmCgnZmgTlLobUY9hssKHtl6WiKYhBJcNSkQfrLkwHNxZUaaw4wdkynGhsxZBaJ5VbxydKSEOCCr8+UM/UUGUMdT16RtdrYwap7hicKo6Q5WFOx9P7iDCY0ovE0niZrqHjN5mkdOtyMyTqIcuQQHa+0NmYl1HYxP+sAppA3IEoAktSgXFxBY4gQKpgZSgSTCaG0nyQpuPBMeJHQH0gY8TmE2MSiSdjDFJgSj4NzmMRjpmoMTTOILIZm9ImXhwAPmYHXKaunUQvxfRTzRH3q94imFRDFjEpSI4wi1RnbK9eFUdvSIVYFW4i6m4egICn+8dlYFR9oN84erSK02yj/QHeIhILtWLybhiC1ekcTh33h6oYFJNlkRD3sXq5QF6RDlTFL5BYlRmjsWvdJ3MKDUDAsJaiLUgpc2ZuG3geXMANodNnEmOdq3wVF0uQecpZ1ER5FbiDEpHV4YoCLUlwQ0+SBAU7kw9QOjQ/8A4wvKCwxJBMVoT6/Zo4tC7kn6R2UoA2JbaHLxBJrQRHeyNFxuwZaF/H+ekcGDWffgnvUPYw0T0uK08IeUukFR7f8AoGrCzBr8jCGBWa1PlFhMxgpeOrxQNnpBqT8DCHoAvh6wLt49YjGFWNRFiqfSGiZRmMNTkS4QvYr1yFbwkZ7AQevSkNJilOyXBJ8kMuSs3jpChZJ9ImQpt/WOptU+v+YWTGoohBVqDEqCGFyddo4rxeJQEN18YTZUUEpnKO0CT5jlqRKgI3+cRLYnYdDEKrNJPYmM1RAAERqxqgGKXbeIj0eGlHUw1FE5vo7MxSiGKQIkk4hIIZOkRqUGoIWZt/lDpVQrd2WqJ6SIkM0RUd+Tcs1mERzJiuvpGWlZuvm2J8ZO5gQ7DpHJC6lQSS/pAy5ujlvCFLxBFAWHhF47UZ5qxYok3FNoFUTtEr1Lk+kN8I0W2xnLdkqZIIc06V/iFDAVb/OOQq+y7XhOIeFRkxxxXxGOjjSviMXgYbmtzwiqMoOMK+Ix394V8RhYfY7ZqCqGkmM1+7q3ML93VuYeItzShTR0ERmDxVW5jn7qr4j6wY/YbmoJEMMZr91V8R9Y5+6q+I+sGK9HuacGOvGXPFVfEY5+6q+I+sGP2G5qgqETtGU/dVfEfWOHix+MwsfsNzWZocVCMgeMH4zDTxo/GYeA7ZsM0IqpcxkP3w/EfWOjjZ+I+sGItzWhTRwqjKfu6tzHf3VW5gxQVI1QVDgqMl+6q+I+v9Rz93Vur1gxQbmuKo4TGR/dVHVXqY6OJL3V6wYr0e5q3hPGUVjl7q9Yb+vXur1MGK9Dfw1pmQwqjJniJ3PqY5+vVuf+32gpeh+RqlQ3NGXVjVXc/wDb7PEascRr8/4NIKQ6ZrCrxhuaMrK4gDdQHiT9oeme49tPg5f6QUgqRqAs9YUUEjiqkpAARTcV33hROxeLKLIr4o4UK+KG2LVB8PxocogXf5xGox4iZXxQ4JV8URiYGoD6mOqUOohajHiiTIfihuVXxQxITqCf+UPS3/ybZ/6g1AxOEH4jCyH4jDprdR4n+oYVdT6wajDAcZaviP55QzuzufX+ojM9O/zh3ejVxBqMMSQJO6o4Qd1RH+pEOE8dfSDUYYoRWR7yoSlvcqPpHRNjveQajDEiy9VekN7tXX0gjvI53kPVYYIh7tXX5/xCCDufSJ88LNBrMWmRBB3V6f3DilXxKPl/cSZj1jpCtjE6rHgRhJ3V6R0yxsqDJeAmkAiWsg2IBLivypCPDZ1f9JdL8p1g1vsrTfgIkNbMPOGqT1P55xNMlKSAVJIFqxFmg1WLAYx+I/nnC5viV+ecPeE8GqwxRGpD+8Y53Z0UYlzQs0GqwxQOZZ3MN7o7mCc0LNBqsMQUyldY6JR3ggGOZ4eswwB+5O/1/iFBGaFBqseJzOs+4q+xhEzP/wCavQxayzmYd4JdQAVAlw3QGnWIcHOWslIWMw0IaxjmzfheBXqRMr/pq9I7+mm6Ia1/8xbrTNSoJI5jYZVh9yKVAHro8MxK5qfhT4u9OjWgzl4PArRg55rlAPiP5hDCYjZIGtRE0/iKgyaO3tJDv5GBDilkuVHp4eEClL6FSCP0c0ap9Ykl4SZUEI9A4tAJmqe56fM/eEjEKBd/P0HnaHcg2CpXD5yvYCSfEAUeJ0cFnksyXLkc2gr9x6xyVPlykoWmatUwghSQkDK4I9pQIMP/APccwEMKgEZlMbhIszaQspPg1jCH8hS+FTQQFkSwXq+agBNEi8WCOzVv9WhCi+VqgAtU0NbQLieMvLkmWT3oCs1KJdxTenjAB4pOJczCGDcu1D9QIVyZVfFH7LeTwIBaQtbpUCxDJZiLkvo5bpHcNwySuZPlc4VKZuYc1SC1Ke76xTY/GqmVUqgozC1KxAqe5PMtzcijgaPV4Kfos4LhF9+34eXOAmzFd2WZ7kq6gUApC7O4RJWJpUlgtach1ZN3egq9tIz/AP2Pnf5RNh5yEzULyqUlKklSVAF2LkBqMesFOuRZxvgs8XikJTOQEvNJC0LYOGKOUfMwPxyalc9ahVJsxbfzGkTcSUmYpUxOZKHHKFDlYAWIZyz31gNIlgqExMwNolQqfEg0ZoaSQTnexc4niSJuKkqQSUpCU68pYfSvSKjjgKsRPIqCtZB3FS48jHJM3KxbKn/5TAPqC/kPKOmfJV7SJhN3EwWALmqOlIqLxJk7Nj2f4jLElCV8pRKS5UGDlSjR7/3BM/iCUInTEFKsqUqI3AQNvAxglAklSUkpCS+aYFEUI0YjziB5rFPMxcM5rlox8K0jLDezRfNtTQ5WKM4lKApTqVMy7OOar7AekT8OwWdYExRQkuXAzGzhkjfeK1AL05T0b6wVh8atK86QyqhwLcrUFrPGzfhh3uGcTwSUrV3JVMQkJJVoHFXYUrFexaJDiFjMeYZwc2mbM9xtrEIm1hWDSLDh2BC0qWteRKdBVSjSySbVvFtgeHypqnUlUtOUMMxJKsykmutgYzS8QrqfKI+/USwCib2NPSJps0jOKVUanAYTJiMq5YKWIC8qsuZh8Ti9PGJeI8NEybKKChIABUNSxCi7DV2r1jLCcsEe1d/SDJXFJ5m9+EupINklgGIqB0MLFl6iqqDuJoE7EDul91KWEsTQJZNeUNqCIKwEyXnTIEmXMUkgGYyQ9WoTc1A9YzCZoHxO+9G6baxJ3oSElJUFuXLijMxBAf8AxDroWqegp4dLIcYeX/1RpTaFGCHEVinKeqkJJL1qSkvCiKHrfRJOTNJUpmzaZaV6V8ti0RYdJSHLEJce7c+LmLXCTZE5SZWHklKlAZipZUFFKXVTSrs2m0DcaXITl7uVNlhac3MQrMxUk0CiwzJPkYtPojHawSRjBLW6TMqL5qehAFDrDcTjFKVnClFgznQbXtUxClUtnKm1Y360b7wpU0HK2Y6hwGpWr6QMlj8GslSBmLuaM9SGu/2h+Lwq2SWYsA3WsRFSTykn5G7dQ1PGDMHOlZAiYuY4L0AoASAHJOkFioB7lYYKcHqNYQwymcggHUgsdbgbRYYudKY5Sp63CW1bSFMxktMsJU69WBACaFy2XmL+FIVjxKtLjd/C/gNYkRh5pBVlUUgB+U0d77Wg3DY5QQQrKu2VWUBScrlLKIpUg70aAP1UwuyiyuU81COu4fQw7FQxajow6xLh5a1VcNmSmp1Xmb6GJJ8uWEI7tRUsk94DRIazEgOCC8PwM1k//pLuPhCx53vBY6IJjgkEChY/SGd6CS355+sGqSWmKCCoGYAC2bNVVBQupiPlEM3DTcxHdgKu2VmFPdAFIBuLB1FV6DzEOdqkeHV4emruA40trZo7NSSzAClfHMr+vlATREuZV2rv+GI1TnFaedGtvBUjDulZIUQEiqSG5jRwqpt7sSrkjuwsknMS5BBY6BSixCulbGGPG0QDG0ZKRXWpJ9S3pEfemzQ8KoAWbpU18mhhlpB941a4oITEJNjQ/lbwvL6H6xdK4XYyk94liyiMuYVDjmdvFrRCrhy0sVSXGrva5saa1hlYMrloFCdnsBEYUOsWJwqjaXYaE/KsQrw/OQJZFHCeZ2fxr/UFDcCAzAmjXAuAbgWJ8YbMmgMC9K6XNLeUELUmxTXlAYnSjM9TaO/pyVgGWRUByCACTc0oLw6HiDYjEB1ClyLClT6GOScYUjlN/wDH54wZxXCKloJIUDnslQO5NBUC3r1gVeKnIYrlhANu8QA4F9AdoKtEtUwgcXm5chmFrO6rDS7N5QIrEqIbPR9zrW0IYok+yknbIlvkPnEiJCpisiQhzVgwt8omySJBDuplDZ2/K1h+VFwcvR3+38RxWDLscvhmSPvHV4NQFEpJ6zE/zDoKY3k+I+n9wokl4VQHuf8AYfzCgodFzwrjUvD4hEzu0KS5PKCCkKdLB1VZ9doqOJY4zMrsQgFKegKlL+qjA0ySGBEwE2ylJB369PWIJMoqLU81AD5xGPY8nVD5UxNynTa/r4QSTmWlJUkA+8Sw82hisJR+8Q2gdX0yxyXhs7ALR4FRB21EAiZi+UqTTUGmuuv9QyZhbkmXSvtpf0dz4CHr4TNSlyml/bALb1YkeEBS0k2q3naAGOKj7IAZ/D52ggSFqb/TLG1L+EB9yovyKJf4ftEyqJSGOmlRv4Q9hBaZKzXKWYuw36+UQzgsEOhSf+MSf6ksA+wFgKDFnAJ0HXeJpXCsTMAUEFYoRzpcJqbFTgXpeEhsEU+whgmHLUHxgmdhCnlWQDsGIH/IFosOz2HBmkLSFju1nKsUcVpUQrpDUbYBhZqkZT7ISc2U1S5FaAEG/wAoJxfFpipypqVZSdUnTNmYOLUHWN7P4VLDo7mTfL7ChQkpv3jxhe1qe6nzEoQGTkZKU7pS/U+ZhRkpPg0lFxXJVEAk1uXqYtsBwPGTEpKEju1hVc45gk1o733itlT6pUBlqDszEH6UjVYbtUESEICXmJ7wClGWSX6NtrFWQkio4xwKfKBWpsvKFKdmWz5W1NLwHPkTUBpgIJu+/l0Iix4t2kXPklCwlzM7xwG91millTyLNX+dIL2EyZIylLoKXDuQagvYHrr0glUnDmYB3y8hD5slj/te1oATin9okt1vTfSGonppy0BrW/4IANF3sgEIXMZKeVJ7ujEkuQCCA5JiGbj0pOUZcgLBRFxuzmKuWqTmOZC1BmDKCS9LuCLfaD0YPDKS4TOJIpzIIe1rs79YLKtkc7GIq2U+AgWZjQxZIHlApkOoJSkmrMLn08/SJ1YRKP8AyBaVVIBFGfd33gsVsbKxhDukEeERTZjikT4fDSlUKykktWwDULjc0hTMOgHKBm62exv8odhTIM1XrUb3iXG49c4p71RWUpCQVEFkgkgPrUmOzMKlIooK++uwiASifdEK0KgscPmswkrbcpP8QyW8ohQKXejKBI8Rp5xY4XtHiJZfOT0IGv58oqDLzKzF3ck+cCa7D+jszEAELJAckejH7wZjcSEKACkrNDypoOmx3tAJwqdQDqxrt1vSJ8Dw0znUhFB5Cz3Jba0UpBuRfuJ+B+rf3Ch0/BlKik5XB+IQodsVstuzpw8sk4hSkzC2VPs5f+Ru48LXi6XjMLJXlM1pgep5kpfYBJctTxe0Z7h3GjJSCiWjvA4KyAomps4oGa20G4bt6VDnlpUQG0qaVbKzNm+UZ2VZX8Z4hh1OlC1ltVAZT1eh6D5tFdg8SEkqKCWoHNPSx84v8f2vRMlzUmRJOaiHQnloxcgXBqGjPSJqcw7wskqDkVYHoCN99If9Cu2WCMegmsoEUygAOnxLbm1IGmYhIHspRV3AHV2bSsSS8TKzVAKD0KSHavKaM/yMT8Smy5RCZKZU45eaYHO4ZizHlB84SXQ6BcNiFCqCcwryiweJ8Lg5hUCtJQPiKgkjydwf7gWRxCamYlSgFAe7ZJfQ5WJaLvhODwikqnYpapijXugSkJBdg/tKI6FodJcsDmJXg1FJmLWtRfMpKnJJYuxQWrSsQplS5RScMrEGaQ5IYpBs1GNt/nF1LmcNUcwkrlkMPaNRuEuQ4jsrhWBWCUz5yAXDZ0DXZg7wWhhXF8cMTIlBYZaRL7w8uZSkhYVlQ4oc9/ltTyeM4eS+WVMWogpJWUgAGhYAULP8toi7S4PCSEICJk1SzmIPIpJqynUCGLjrFTwnhi5qjqlIdZcUvofA16QgvfY0OK7XTCtShkCSxHKxZJerHe94Gndppi0zAUpBmM5FCG2IL1G/k0Qf+3VkEpK625Hp4pJFQxiAdnlgKzqWEpB5u7VZru3zJ0MSlXA2pPkGTMlFwxe5dVa7bi/5e1wGDwy5Z5ymYArlCwcwS5cBQFWFnFopZGGkJW/eTVoYVyAO2/Mkt0HrBeI4giUWw6EACmco5idwCSRFvkSYsDw+ZMfukHlLE/C52d4klSwo90qayiRVuUEO7kmtWqWZjvEs7hy2SrETCgrc5VAjlFgWBY9CKQXI7JS5iElM5YCmUHIJDlQYkJ6GEq9HTXQ6bwNSkiWVoVlUxOZGbNVgKg2NunkAp3Z9aFpSCxNUuUmocixa41iZHZQA8uIS4DhjWjGlBWopv4GBcWiZIZSZwUUrASBlJBD+65oCKOGgd+hz0WErs6q83PQe61B4l39NLw3F8FkoyFSpqQXYqCfHS94qZnEsTMGQzFqGwJc3u3R4fOw85IJWkgDU2owtV7CFbFcfC4/aQyVd9MSAeRRlBya0BzVasVnFcCmpmYhUxQDJC0kEjWoUprmhi14X2kTLlBK0Z2Dp5KncEl2Ae8ZvHzZa5hWmWZea4zlYd61IoKmK6B1RzC4da15ZaSokEsNGrUm1tYtx2QxBL3LgFOZByu9aTKikCcIx86RmMkHmZzlcFgoDTZRPptFgjtPiEBlpSrxRsLUaFdCpAmI7LYlIfIq7Ny6PVws3iJHAcS4BlTA+uVwPR4t8J2hVPTMlqw4JUlgoOAkgNdbjXfSI8DLlYeaVT5hBZICEdWcncdANYfPQ8fACd2fxASCxuR7C63Y+z0PqIbwfgMyaV8wAT7RIYh3y8qim5DXjQdpO1qpExUmTLAUm61VuHonwIu9oG7KcYzGerFTUlShLCBMLuxWSADQM/wA4biqsFHemUGMlfp5qkKCVqRQhQok0NrFqQzGcYnTE5VLAS4okBLNaognjeAXOxs8pUgJzLUFrUEpUnQpJoosR84AmcIWlQC8pAINC4Vq3Ub+MPjgnFt0gX9Qn4vnCjUr4ihy0iSA5Yc9B/wBx9IUTRro/Zlu+Zi79ADrS8WwmSMif9FlhJzEEMpW/su3SKtAoCAA1GH2H5eGJlqIYlWrkmov84z/6ZJ0ET+7J/wDGQnYEDxsB1gZOHJ2HnWg+sTYWSlRqpmuHrAePmrC8iA/vCtW6iLTbEFTkIu5pSgAFj1rp+XsMPxPDJllIw+dRo6l+GiQCC7inSKWVw6bMQVGUsgVUwUyA1yWpStY1fAuISZEqXLRMIWGUuZ3KSVKLHLmMwEpHs2FBFdelRjZQT5uU2y9D/cWqOzuLv3RYjcE76ExqZOPXPKsvdzClDsqUEu5OuYkJFHI3jM4vjy5dELyGriWSBoPaLq+cJRseKQNiOEYhFVS1IB1UQkG+pZ7/AChs3ATpXtpYljvyua+BAiGZjFEZySVM7kuW/wBxcxJN45NmIAUtSkhIygqJACaChhOuhbBvZ/gZxq1JzBHdAKcgl85VRv8AjB+Pwv6Bg5UZoUFDMGISWIp1NjtFJwXjk3DzV92KKKcymsEl6E01I84t+2vF5WJWgyyVBIXUggcyn12DRN09+Ck1X2AI7STAtDKYBuUE1A0YUFHs0cHGpyUrlmaSVp5nuRUGp3cxU4cJej5iL7a0r84myHctesOTVk5MYpRDUA6Q0Nc/TziVCMxAJej08tx1iKZJA94+NIlST2JJ5+MWsjOtSgPiJLesHYHtDOlDKkulmAV7ty4aruo6xBOwsjuwROWqZQnlASK7O7+ZELhXDDPUQgE5eYsHpbfxtDoab6BhPUCXJDhmqG1/j0hszFKWoFTlkgA9AGHoIvk9nVZ1umYQCnMEpYh6tanjFnI4jh5Iy/pUAB/aTmK2JDkqunlceIh7FYuim4DxJEpCkrl5lFTheY0HKwyi/vGLjguJSsLVNmIlZGZJKi73I5n/AMw7DcYwy3Bw8pKiwITLTZ3JfawtT5xY93hVJChhk3uCAOtlGCvGUrK+ZxxBTMAShRSVJqDVPMARWul9+sVMrES1kZcNLUp6tm5nJrlCqCo8GMauVw3BKWwlozkEsVK3S9CWarQN2k46MIEykSkupAZT8oTUAMBU8vhaKW7oGnyWGCwUoglRQMqa5ZqizJc9AAXesUnGOMYOW/dmZMNbLoKBufx22itl9ohNweIRNUjvHBQ4AJDoLJpah9YyaA9Ta3yOkUlzYN0bTtRMSjDIXJWrmWwqKhl1pW6RV6xis6ianr4Qpc13SCoswZRcBs3TqfWI1zkosCSTWtz0pSCLpUTKVsnTPmTVuo94tTOp9bM/yi2w/BFKIUsshnd2PgzUNRePUcH2Tw8kcyc5IBeiWDAWGoe5J8IzmNlyCFkKJSC1ZYNOVXtZmNBtqehich4+lMmSmTIM5IzALyZnBqoZmvSgqw16xXcP4+U4iWtQC0BWYy3YKaz3jXYfhSJiVSUrlFOfNkUFIBVVLs16Q2X2HSRmQmURWqTM0zPXLW2n3EPJUOn0YzO7l9Tr1hRsj2Am6S0N/wDYqFCyfoUzFzcKoOQQfB3s20QYHCLmqEsZcygfaUBYE1HteggrvVAqCgXNgQbEAjyIIPnBOBnoDKymlWAZtLlJYvHOnXJCW+4dxTsepBJkhcxLS8mWXRbpGcl1AhjUBi7+cU2Dnrw8/P70tRZxqxBzJtRyGj1/hM0LkyC78qXq9SEmrUeu0eR8bS+JxPSdM+a1RcJ3aZpKMY7okxHH8Qui5qjagOUUtypYbXeAJ09S1FSiVKOpvteICk5m03iaYprRq3GPBGTYjMmJDomFB1YkOOrX3bpEMuUHOY5tQG/HjrlyPzeB5ABN3GnlCtsmwheIQ7fLy02hJxAAIFGYbUEDzkF8oS5JoGc+Qvv6QaMP3Y5pQQo6FnbQly484lqkLcrkYwqUGc3FrM+2lIMQpVbx0z0h2ZJvby26QKrFvenjtqKWOsPnoQVnNj/iEN2Fq9fKK7CFRUX9kA5T4/eJTOc5X06k+XrA4UAbKWCUpQl1KIAA1JLD6xep7LTaZkqBccoDtYHfQxnpEoJn4dRzcs2WVZqUCwSryAePVOM9pMPKQSlWeZmokGpZSXNRbXq0Q3XBrCMWvyMRM7LL3mjoJR0NYmwXDZkgHu1LQ9zlUH6eEWnFO0JQiUUkLKsyiKU9nL7tnBe9RpYG8F4/LVJHfOmYAQolIAUzgMpJADilW/lttrgvCF8lNhZ2JStakzXKmKr2D1dizPeIMLw8FZ79SgQr2WopmNSWLGo8NYMxnbJSgnuizF8pqTVXWoYimkCYbjh7ibKmJC8yVJQrVDhhXoXP3pCtdh+Po/F4+RJl5Jf/AJB7JHUh8zaUfxAikRxqZ3S051ZiUsQWcByQer5C/QxX92X9rwbUQlqCE6gflSY2corgycmWnA+I9zNK1h3SpJZVeZrekc43xMzyhx7AajtUkvXX+IrgHYZg5Gl3YxzBuqYmUHUSWA1KrgV+kTe9hk+BkvDOosXLNS3U9ItP2FYl5yOShoWfMWHMfKNWjgknLKCcilkyytL5XZSc4CnAKiCQNyY0PETKTJVJ7xSCEBkLQCgHKWNAQwWNC48wYMm3uVpswOP4dPnIzTC4ShKU5jVgAlITYBh8wb3iqTIlIZksRqSaljVjTeNlNla5kqDCz9BYil39YengSpoEwYfOldQQ1QcuoLj20j12LKurDEyeI7SzUBOWYUlKcgZR5hUfIFo5g+0C1oU5JNjUi9ND1BtvAfE8L3WJmS3PI6Sgj2SksQ9tx/MQSFAgJlo5ioBKRqVbDUl284GkticmmaTDcfUyVKGZSQXUS6lHQ5jqNtRTwMwvalKUqYKCsuUs1eVQoWo+YPR6v40kvg2I7vMZKwkh/Zr/ANfa+UU6phSouDmBILuCCKMQ9C4hYjyaPZML/wCoOGCQCiY+tBXrfW/nHY8gTjAdPz1hRP5eDzLLBy1TSomYlISLrOgZIA1LW8GgZUwlQTmBc5QbCpYeTtABB0PNoNotcTw2VKZMyY5ISrMhQIDgG4ez/KKqLI3ZbyMXicCoLUBkJSkgn2sth0LD5RS4nECbMmTA4zzFrb/cSWfVnhuKUp2M5U1IsCp6kAOGJFso0N94iK7en+YUopPYLfDOGSSoaDVy1Pww7LpQeBeCJeEK0Ohixs9ev3iuJKSSpwK6MPEHUQOIEhNXN23hnDcGVKSEBSqKNA+2seo4DsxIQlKkKIJANcpJNrkP0YMIA7QzDhJKMpz5lZXUzhkpVd2N9dvOGmntZem+TN4fgU4ELB7pmcqW1DuEuQPFrRZ4rg+HSc02aJrmrKy5fFLhTWvpbaM1iOMzFs6tGPUHR4h4dh14iZ3aS6mUeYgBkhzU9K+UaqFLditcIM4hh8IpsgUlTGqVdH98EEUO0UE7h0wlQFUqO4BHUg/asbdHZbKxVLWsg1JmIASwD8oXuUu+4hTezpf/AMc0eAzVF6AH6xLmv4g/jl4Z6RwxH+mlR5XTnZ3UkXCTcFvrFjxHCy5a5f6RJ50BwWmLCiaglnOn+IKXwMgv/rJ6GUoNTwH4YnVisNhwFZSVt71cpGrFmcv1iFkUoUgGRwmeticrOHSoED5MPQ3MR4zCIlnnyqYBiksSGZ2o+lRDeJdqZqxlTyp8jfr/ABFDPnKJcklq/IxtGD7E6RZ4ri7IQgKKkIcpCgAAS5Jy1c1NT8oFkgzXJt0AAPkICweKKmKkFX8K1qOl4sE4hwBQAVYef48ROTSpIixuGxAc0FBceI/qGjFBbtZ6/wCYSQCph7anZvSLzhfZOauq+RDkl/41r9IyUVyFNlFJDuAQxFf4e7PD5MslXMQANqvTUdKRvZmFwWDRnBQpZqAoBWZ9hXKNHitk4jDz8PPmjDygZYZstQ4ocwA1cB9o0xdDxM7hk51hKUgk3LMEjdSmoOppBEhHdDMlAC1KSAvYpFQNjzCoiSevKhAch05iGYVtrWjF45hsYwUFcwqGG4KR50SzbRndFIgRxZbq3O+n+34YXEuOzSglUxShQFy5Zx5vRoETJyqJKgxs5qNdommYd3TmQdd3DC1PCKvcVs1XZ5fehPeKyhjmXQj2iLBmJDCKyT2gnywoSZpQkqJADMKpZtnyJ9OsB4bgU5clKpSpakilZrE+rOenhA+NwS5XJMASsVZwR09mhEDvseXg3HTita1rNVEqUWuSXJ2vBPB+IJkA92kKUoMFqYlNxykWoR6QCpVObp4QMlJUtwQUUDHfXT8eFZJZcR7Qz1AIzqy7A/U3bzgYqXMWlJdROpagDmpP1MQmSjM6TV66/wCKxOmYMwc3fQ7GDKxcltgp4loCEqlsH13JJ+ZhRRJkHV38YUVlEdnZaELAyLdWoY/ZP31izxHAcSiXnXKUEOCFFJAKSzczawacUVfCBsEgD6RMcfNUnKZswopylZKeUgjlJZgQNIzfyxGZteGmJqUFmNg56W6C8MOYe0CLXBG24i6TIAASBYN4g7xNLLAg2NAXt4aQakX2KjPzcaRlyKLU1ZiAAbWiNSDMLvYs5rs8aPKwJdxsUJP4L1PSFIFWmOUP7tHHhppY+saZpLkZe4Ht4kZJcyWQAycwU9iK5SDppEPb7HIVLkpStySFghmYoCRUNUs/9UgNeAwS0gETpaspdbggqYZaDMQn2no9B1jnC+AyJ8pQXi+5WkhKe8QpTpSwBBcADpdhGUN5bFtuqMgUVO1NPpFv2NnIl4pK1KCRlmM5AYlJFVaRFjeDqRMI75CgXPKk0ZSk1pQukn0gbE4FQKcpQxDOXHnW3lG7baoyTp2eoYvHy1yzUKdJWBmrl/06szgPvZq9DFI5WykXqUpPvm+vWtd6x5hhpmIkL5XcJUh7sDsDY+Wpi/4F2jMjP3gWSTnBcKUSVPXMKWvvo8YOD6OqPyJmp4Sp5abNU0Swr3w91TA1FBbzcYj/ANRhmxSWdu6Tr1XFhwPtPNGIPfzGlMpJzJFDXKAAQxroDRxrQXtSo4jECbLKVIEtKcxolxmsGJN9ov401K2TKVx2MpKkkt6erRwgN012PgYsE8LAUl1mYcz5RQb+LPvpAmN4ROK6As17Bv8AB6DrHRKXSMGmAtmBYhmY/n5eLHCSEpSNrtuLawTxXAodCZSVJTlZbqBAt7OupvAeKlvygsKB3s31jGT6smqNqnhEuRhhiENnmISTmDlIWLCvKBuBpAXBO0EwKEpRzJV7ygVEOAwuXFICPaJeSTKSE5ZaEIqAXKBcuKCtoqZiRmBRQj1FjQ6ViIyd7mrcej0Wbw+W6SpEklRTlzIaqhRnl0di7m50eO4fhiGUkyZREwDN3ZCSpKnyv7Js7ecZbivaXvEShLukIJU1c6XD7MRWm9bRYYHtUpUtOc5Cgo9knm8XdjSu79Ieci6hZk+L4pAUsSwpKRmYFTmlLgQJwTEFSS9WDeTGIcYVd4opDuVXbVhBuCwagk5EEt7SkpNTepFouaVGHZFjFMHBNh58wp+bx0ORRr66w3FAu2WzFRNBfV+gNOkSLmpKTlIbp4dIjoCVRITlcmtharOw8vlEMmaVKDv5+DhollsGHVh9IccoNLt9KGE30Ohk1iW3oH9SPQfODBi1OgqLhLACltgGgDvQlLkM1P8AEKRMzsQ7VrvBuBaTsaFV7tIqWIAeKrEIKS4DirUqP8xNve8MmTQGDgHT8/LwJtgyEYndKnhRKMopfq7P5aQoeCDEspCi/kPtBCPZPiYUKIkPoSPb8oWKt5H6QoUZP9kAJONPP7CD8JY+P2EdhRtP9RIcu4jrQoUcwwbEX8jAWM9lPgIUKN/j4AsuC86phVzHu5hc1qEFjXUMPSId/wA1jkKNpAG4OSk1KQSBcgP6xzFrJVUk3H1hQocOiwRI+sQzVF2eho3jChQpfujN8APEFHmr7v2iFVj4mFCiVwIZN9oeX3ib8+cKFBIDi/t945PWe7VU6fSFChxH0WvZeWFT0BQBDKoQ/uxtcCgJQQkBIzTKCnvHaFChx5LgRYAZirNzezeunWM521w6EKGRCUv3b5QA/MraFCixz4KTDisMxCB30sMGKFuN4UKMOyOgfHJGeWGoV2093SJCGRLanMIUKKfCAdOPKPL6mAscOZ9WH1hQocORM5MUXNTChQo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data:image/jpeg;base64,/9j/4AAQSkZJRgABAQAAAQABAAD/2wCEAAkGBxQTEhUUEhQUFhUUFxgXFxcYFxUUFxYVFBUWFxQYFxQYHCggGBolHBcXITEiJSksLi4uFx8zODMsNygtLisBCgoKDg0OGxAQGywkICQsLCw1LCwsLCwsLCwsLCwsLCwsLCwsLCwsLCwsLCwsLCwsLCwsLCwsLCwsLCwsLCwsLP/AABEIALcBFAMBIgACEQEDEQH/xAAcAAAABwEBAAAAAAAAAAAAAAAAAQIDBAUGBwj/xABJEAABAwIEAggEAQcJBgcAAAABAAIRAyEEEjFBBVEGEyIyYXGBkaGxwfBCBxQjYtHh8RUlMzRSU3KSsxYkQ3N0glRjg5OissP/xAAaAQADAQEBAQAAAAAAAAAAAAAAAgMEAQUG/8QAMBEAAgEDAwIDBwMFAAAAAAAAAAECAxEhBBIxQVEycfATImGBkaHBFFKxBRUzYuH/2gAMAwEAAhEDEQA/AOkOKQ5yUWppy6ARKSSkucm3OTAG5ySSkOKRmXUcA9MuKW8pl5TIUQ9yg4yoAJKlVCq7iVEObBKpHknIr62NbpPsmaYa65OpVTiqXVHnOm6GGxLpiPqtOzGDPvzZmvwJM2Wow9SWjnusfw6qconVaPAYyG33WaojTBknijCWHLr81zKtinVHkREGL6+N103E12hov4lc84lk605QYJmRqCblPQ6iVuhRYrFloLYudzqFVucVrOI8GziRYkT7LKVWEEg6hbqbT4Mc008jZKJGUFQQJEUqEkhdAQUSUUSACRI0CugEggggAkSNBABIIIIAJBGggA2oI2oIA9IOcmKiIvSHOXgHsDb0y4p1xTL11AJcU2UbikymFEuKbeU44pl5XUKxl6j1qcp95UTE1YBKohGUvFcDJB+/NNYOgAdPVM1+MzIhQ6ONMz9wtSjKxmco3NbReErD4ol0bbKk/Ph3R2nGfRWGDBYMzxv81JxsVTuTsfXIF7yqqnXbnJgBWfFcSAIKyeIBDnETB09l2nG6OTdh/ifHS18RIjyWbxlXM4u57JzFzmvyUYrZCCjwZZTchKACEIwqCgKS4JaIlcAZIRJ0hJITAIQSoRIATCEI4QQAmEEaEIAJElIIASgjhCEAG0II2hBAHfi9JL0yXog9eCewOFyQ4oJDl04JcUiUZKQmOCiUy9PZU3VZZdQrK/E1YVZUxUzOil4xl5uqevVmQFeESMmVb6DZLgfJOUmAA8+aZqmCRy2TD8R7rVZsy3SJTHuacwMzrKu+G4kuga/e6yza5A81NwPFcgiFycG0dhUSZp+IVOwQQCZVNVaLk2tYqFjuIF3dsq2piHkalchSY06qGcS6XHwsmUqECtKM4hBKhHlXQG0EshJQARSSEuEULoCIREJyEIQA1CBCchEQgBEIQjQXQEwihKQXAEwhCNCF0ANCCU1BAHa86MOUbMlB68Kx69yYxJekUno6hQAAE4Kaaa5Sabl0BPVpusLKQ8So72oQMrMU0QstjaUSGxe8/vWn4o0wICpOI4Z1NkkAg2tfXmtFJmeojNEalMhkqVjXN2BB3CigrdHgxS5EuYUgtThQyymFG8qP0RlG1yDgyQkwpZaHC2qYcyEJgNgKVVYIBG6YypcmEMExlzUghPlIITAIhFCcATlJqLgRoRKWaEapmpSgouA0ihKIRLoCSEmEtEugIhBKhEQgBKCVCJABtCCNqNAHSaPHsO5xaKrJF5mG35P0J8FLo8QpOMNqMJ1gOabe65RwsZTAcLxfYa6pzjr8wDSWnKZzWg9k/FeI0erc67+csaJc9oHMuAHuSh/KFL+8pn/vafquPcDrgVAyBNzMCbMNp5LRF4AnLMiYsSNbeaW49jU1ulOHFQU87i4kDsse4SdLgX1R1Ol2HpuLXvcHDUGnVtNx+FYDjVc061AtMHN+HwdTO2vJM8T4sHV3OJIBym06BgbEfFNfFxetjruG4iHgPaeyQDuLG4MG4T1TEBcgHSOuJa2rYWb2WaDTZdHxVYtpzYmPKTCZRT4FcmifjS2IDhm11WY4lUdJkw1onW5cFDfiC4yZB53SKlPNa5+9ZK0wp7TPOpu4KyvVLjJ1+fmhSYDropuP4aaWUH8bGVB4NfMT4qJWPVtLgGnKJOYEi3LK4H5qj1FNK1ySoVG+AmUy90NF+S0WE6IvewEuAPIXsqTFYjqTTNM03Z2B0kO3gQMp5nddD6N9IMNUo0w+vRFZwANPMGnMdAGuMmZCjU1HSJanp1zIzB6H1Dyn72VXjOj9WmbtXTcQ/LJhN4bFNqDu/YSx1M1kZ6eDwYSl0ePV54g6xuqephix3aHkuqdQNdPBR28JpuPaY0+k+S7HUvqEtMnwc2HCqjrhpurDCdFarozWC6H/ACUyRAiFIGBv4IerfQFpV1MWzoW0jeUX+wRnviPK/wA10WjQhS6dLmo/qZ9yn6eHY5NjOhTmukXbvGqq8ZwF9MOMSBPwXaMRhws9xrASNfTn4KkNVLqJPTR6HI2Vcpv7JvEETbT5LW8Y4KA0uygeXxWRqsgwt9OSllGGcHHDGCElzU4kKpMQUSWQkldOiURSkEAJRJUIQgANRo2oIC43hWHMBlaDa2xtN0jiFJzohgJnui0W1ujwbbjsui1tzrom+JkAizwJ27wtdeNc9Ww3wX+sC+gda/8AZK1VSwbMiW63l13dr6f9qynBf6caaHlOi1LjYc43530HJSfJToVPSkfpaIyhtz2TeP6Pf71VPj7PMZRYbCNPJW3SQg1qMTEnXXVmqqeJNPWHs7Dn/ZHimj4RX4gN1PmV2g8EeWaTadVxnNEr0w+hFMeQ+S7vceA2p8nL8XhOqcBrz8vqotctAMHTktrxrCUrvqlrQ0XJOUCSACTteB6rJBlMuOV7SPwwZBmYgjXT4jmtMKqtdmedJp2Q5x89ulaf90onWMvY1jmFm+MOH5s8gHcZiZvl0DY033Vt08LqOLcyzslGg2dgQwAkN8VneIYtpw7wWw4g31BECwEW5rJa+TRe2PXBWY/EOilDhZgGk2tY2KmdHahOMw+l61DSw77Boq7iGlLu9zz5a63U/op/XcL/ANRQ/wBRio+RY+E9A4rCg6hQqdMA8lfYhipcayLi6jFlWBoF0/SYqejmnWynYesd0zicTLQQnKbQq011JwtadEjR25ZBghOptosg56U6N1iqfG3U3FV4aC2DNVtI6iC4wTpePiqPpXTLMNiKvWuYadQUwRDRlLmdok3ntHcBKq0E7XOunJoreMCWu8tVz7iFCSSBb5q0bi3uscS90sJAJbeGkg+IsqMcW7EuEkxIgbnUHn4FbaOqjHozNV00pdURi1JUitiZ7uhUclepCW5XR5ko7XZhEJMKTg8HUqnLTY55/VBMTzhJfhyJBsQYIgiCJkGRYhEqsIuzaGjTnJXSZHhFCfdQIm4t4ppzYXYzjLwtM5KEo+JWEoQjhCE4oGhBKaguBcjYavcHOTEDNGluSa4o4OIl8Se9Gum33opuBwlRz4aGE+EZYjVXOE4Y0EurBpcYAAjK3QzfyC+eq6iEFfk9qFJydij4Twp7D1rxlEEAOs4yLGI01WhqDtA5gSAIJADRGgiIR8UcKriM4GroIsct7H2VLw/O6s4iMjecwdtBuYlZaWpcsywaKlFLwjXSgziKV80l1xEG7NAB4Km4iR1hsdG//UeC2z6TMrqgDTV7QaB+EGB2eWvwCynH46yxMgXtqdZka/uV4V1KWxEpU2skZuvr9V6xGH7InkPkvJ2H74/xD5r1ualh5KsxYnPunuAy4XEuMkFrBH/rU1z/AIDVyvpNiRmbYkaSLGbBdQ/KYJ4fWAEz1fP++ZyXLOCUpq0miIc5gEiRJLRcbiUjeB4rJL/KeP5wryCSG0oOw7A1WOx4/RnskSNTobBa/wDKaf5wr97u0tNO4O8sjxAfoz3u7vMaDRVh4URl4n5kPH6U7N7nMeHirHoof99wv/UUP9Rircc21Psju7ny8VO6Mf13Df8APo/6jE75OLg9E8RxZGiqK+OmyidJ+MCl2QM7jqAYy+cKrHHaQLIaAD3pdJGgsoKrTTs3ko4yLXrHHuj3U/BYZxHaVeeO0WlsHM3cjUeirePceFRgFF7mxUqSQS0lhjIOzew+RXJaiF9qGjRbybE4VKwlPKuXuxVRgvUqdq0dY/fwlWfAuKvw9Gs17peakskknLkYIvN5lI9RDN2M6T6HTPzgAJBxElYal0k6wAwRbtc53+MqZguOgsLieesAzsD8E1OcJuyeRZxlFXaHuJVCa7QDWLQ49kS2nm61pjXtVDo0xaHJfTkfzbjdv0rT2rRejqVEpPc+q45a7muc0jO4NpjMKXZpc2mTfY5lO6cADh2O2iozxi1HylYrWqrzNUv8fyOY0CTUpCcIIpQBRqF5A6t1iMx7Z1I5k8lm6kR6i8LV0mFtWlP5iAaUjqQQ9wNN8GS4zUM38SVk3Onmbjby2W5c+viZXx6+BKpd3ncroPQTC4fqiX0s9V9NxDi3MG/pHsEOd2QbbXt4rAMMif1jtHLbbVdC6JZxhqRa2q5pDm3eG0QXYiqHHLBJqZbnwDQNStmrk1pFZ+smTSRT1TTXrBpeiNMBuHgCAKot4soH6LmHGXVOuxbgaQbTxD29p7Q69R/4M0nz0XU+ib+zQHi/lvQpn6LnGOoNdV4gZof1kxLHuqEF79HNMZL6c4Xkae122epXunj1yUuLpvfiXhrpzBskXaZaN9PVXfR/oy2tSeKlV+ZndLQC2SCb2l2nNNOYA9wFgANJjRvPyWj6KNa1tQDRwttbI7f1IlaFWdPMe34IypqeHw3+SBxDoRTpsYRVeS86loiMpJhus+ZUnHdCaDMPXqNdUzUi+JIg5Y1AHipD4BmBo38fWn+jdYu3CtuKYj9Bixrma648WtJ+MKMtfXbScn8sFY6KgldRX8nMDQ3MXvsJHlKCuq5ADA1wPYH/AAiIIkEW1890Fb9XV/c/qR9hS/avoZmji2YeYJh20zf6prF42Zhxv7clSNrZruFmb8+VkjOSSATf1U3SV7sNxf4LimUFzru0bv6Ac0K/GHgnSDeNTJ1nxVWcNUY05haZF0vr2CnlJO9xoCSSfPb3Sezje6Q292sSKvFpIGYhu0Wg+fNQeIYvOfAeGk3+ahVQQfkkNfeSrxgllE22yywzIqDwc0n1IK9ScP4lTrsz0nhwkixuCCQZG2hXksvJOsLqX5F+IhteozrgOspj9FEZntgAtM3IGvmU92+Tjt0N9+UlxGAq+LqY5f8AEafouYcFf+lpED8TTE5dxq42C6R+Umo38yfmuMzNP8YXO+E0u3TywA5zYkSNQLhLJ4KQB+UivOPxEEiRStzim3VZTiFQmlEkwNIiNPBabptNTF1S2+bIYF5ysABn3VfR4Z1lLNWJDQ2Bo3sj0k3kLrrwp005MVUZTnaJnsZTnqwGk9nx+i03Rng7qZ66pDXNIyMs4nLlOadrgj0UnCtoNcAGtzwcupMNGl9Nb+ITtV7hpIn2teLLNPVOeIq3mVWnUPFkTxPHumZ1PP7sstxLEuLrn75q44nXGmh1kfs+CoK2JgkgAgjXTXxC7SXUnIXh+K1GAdqRymU+ziRMxYk6idRt981USDtz33UjB1csyYuLzcSYMDnAVpRXNjkcl3/LLi0Q64E2i0aa6ps9ISHEuaCSe9r6qnx9YZhkHjO5n7+KbficzQD5+uk/BIqUebHW2sXNTQ44MpIIuAS08xM/P4KO7pI9jpAkFsOGzgRFzF9ln21IBj7nW6S3EECZnw/cuRoxjLchnUbjtZr8P00PWB7m8oFyA0ZZaJOhDQFtcR0so4vhuIY57W1azwGsGnZ6qJ5WG64vWxGY7DysE9lcMoBubgib2HuE0qSbv1OKbSt0OnCtTDafZpZmUw2WtDRZkE21Jk3VTh2MpU87Ic4vsSJdBER4XlROFcCrhuZz8otAnNruLiycrUywnMJyiS7xMC11kd5NrdcssJYLLA8Kpw+pUcHdokU9CS6JJjYRtzVnhuIUaTAKbB2GFoe7tPEvc9w5AS4nRZAcQJA8Z8OUG6bZxGJvr+7S/p7q03VnHY5Yxj15iQjTjLclk3fD+OOFKAYMuLS2xAc3IYI5bKFRf1ecMEBxLy3m47kKo4Jjc1yAQ0ayGgEiBJ21tP0U+i+KZzh2ZziJ2gHSTrfz0WZxUW1cve6TF4WrBdmEzYG0kbEeXL0VxwvENGzriLiRluBtuCfZQMrbNLrDUETOkek39E/hnaOLs8axaL2MqUqluB1G4/WkkCRYwIaGCA0izRtsFI4rjYbVptM9a7L4AFjJI5zBHhMqoxuLynNcx4zO0mfD5qEcaA4jL2XR2gZGpBOtrge5XIuTyzsmlglA7QbW1QUDqGv7UkTpqbbTZBVu+7J/I51SbLSP1mnw0eNfZSery3sY+ais/o3SN2kn0cBfaUh7nNAMGH9oG9xJbbncEea9Fq5iJzq7nv1OUC/jOvgE5RpsB7d27Axqqc1XXv5g23SeuPyhGwLltjmsv+Hkq6kwGee3iU46g7czb6KKSupYB8jlQQVa8H4pUYWBjy0tMCJByOMvAcNG7xzVVhKLqjg0Wm5PIblSXU3MqFlIntQANS5D7HFzc3uG44+tQrYYukBzHsMGf6VrSB5lwTld7aUADSJMSfErPcCxZpZqmR12tE7O7bHSOQgWKssXxGnUa40ySQAXAg27JMD2WaopXSSwXhb5ljh3EtdVPePZvyAE/X2Ch8QzNyNItEcwCQAfW6GDxZDGE+RvsDy5+Kj8TxMlpm05jfkSsji3PJpi1FYJWHpNYS6BmIiY5Sfe6IVBJHOfkd1X1+ICSQZH7YIUatifv7+avGD5ZKTTEcRfmMkDz30PNVtLDF5a1pu6wn4KypFpDT2ZMQJnX+CkcIqMa/M62VrstjMy6/plcLBaLuMXZEtibyKxnAA2htmBN7ibE+yytR5BvMj18FseN4glg2kT72n32WSdSeS0N/GQBrckgDTxISaaUpJuQVVFO0SJUcizK64h0ce10MIeddQPmqyrw6o1z2EDNTbmdfaAbHc3FlrWY7uhn3LdtvnsCm6xvAgep3TtSYERv62uoIMa7j5qZh+HPqMqOBaBSaHHM6CQ4OcMo3MNPwXGh0xsAB14j+O6t+jDWVcTTbUuA0kCTBLYgHwsVU0qNR4lrS4N1gaWc6fYFWvQ/F06VZxeQJbDZ5nXYpKt9j8gja5tMbiBJDpOvdJmLAWWbxOJAzdo+N5kgm0q1x9dhaHgl0tJaSMohgkxzIGyz73dh9j2ID+Qc8uy39DosdGJabZBfjNhb6beieAByjckNE7TA1+9FAr05Ei8g7ybGPol0WOMEf2rXjTSOdwttiVzV8PwmVzTBfBb2QSBO9525XvMLQVASCwdYSw5sxvJPnewjQLJ8J4tDXZhNw7nJ8vvVTGcbqHskNzRPI5cozBvLR3jBKwVqU5S8jRTmksl6yrJLHOObKYBkC82daBynwhEzGSC2m6HRMDMGkhrcxkwA8iST4eCrW1CauZwDQ4SDeJBBEcuZHilVeIZQ9uRz7OaII/ECIHZJ1iyl7Nld5IZihDXOB/FmLSDJDRcEWIvIvuoGLqMNRoIe1oYxwBA7+aYLtDqLbQeabwgNYCc2STmcNRbu3sCcrttlpaXAadTsGriHZb5T1VtP1P4LTDTt5Meo1kKVlJPPZGXxXFajXlrCcoNrGT52mfNEte3oc118+J1O7RuZ/BzQVvYR+Bm/ucP9vp/0wmEYzJAGYEiRBAOUyJJtrJCYoYhwbNRgIAyMDYsBLxANokEpVGgzJsR+tHIkC2+qYZSc5oa7K0i4GstLXho8pJKVcZNeQsRhqZaX1GkvNzDt7NE+pGyJuDpvc0QAGt9ZvANrpqviqWUt7rhYw3WHB0e7UbccxrhEEEeMgm4Pmm962BCwZQawknKQBFp8vRV7MCxxJh8G/eaI9wpX5012YEAeVlWDiIboHRsM0W8bLsFLqdkyzp4KhTDnyc47gztIAgzm0ubexUTC5DUzOAcdRDmxvbKbEQlYPinWZmOZc6OzGWjQgiL7fHmm8G89aGEZptJJAHtvojObh2sWbsa9rAwUoayC0ZhIg9ndNVON5XOcKWXOSHukk7NGa8GADYBP0ODmpTLgHd4MjMYkgutzAhFiOEsY4lzYiS0g5o3v7JG0sP19xkpdBkEkF3WdmJ0sb8vbZJxNLMLPJuQSfC+h21TjKFTXNY+QmCkYylUtu7XkTcLl1fka0uoh/Di12tiLAGNbak6KHUwrj2ZG+/j5p6pTqTLrW0N/sqPVwrud/h+5UTfcnJMeweBqscSxzBpc5SbzoDfnpzVtSbUkSWWB0Ai99hzJVLhuGnvPOsaEzB/gp+Fpg90OEAkgGZ70fABcnnqdjdD9eiSACW96NDAcRfbS3xUenhXUnkh7ZZN+qzEWvHLXwSsbSLWt1Mj2H4fVVtLEQ9mZ7yHGDDnSAbfvXIXawzsuS6xVaXgmo6RlgBgiXAxfYQI8FW4zE/pA7cXuxjyS2wknRWmNcGPAdUIECbmNNvVU2OxDOsdlf2Q2QR+I5ZymPG0qkIS2KV8EZTW9x6+X5LbB1QTJZSJJgTTpP1k3DhO2it8Oabg79Bh+yDJOFa023AaAQVjxxUjuCNz5qy4dxpxbVc59NrmNlgc0kvMPJAM62GvNSlTl0KKWSz44TS6s0m0stRhMPp5cpGQuAOkcvNw3UHAcXpUK1SlUoU6mV7mB/VDM4McQC4ETmMXVdjcY7ElrqjgMjQ0SS0WDnWAt+GJ8k7wfidbrH5GMqucXPJeBMudLjIjWU7i1DIKWTT1+I0qrYFMtgkg5CMpeACWjKADAA9FHr3YWh0AgT2AAbWlrQAdT5IV8a802FzAxzi7MIjI3KCCDOsyPZVX8qSyrObM1tPqyJGZxIFQHyk+yhGMnwyrb7j2G4eGElzhB2DGi4u27gYAJmIUr8zc4gio7s90QwkEzN7QNNAs3R4rVYc0zrLTJHLQqTS4k5xBLi0SAYggC8GOd/WFZwn3JJ9jTYXDPFiQfMMa2Rf0Tkvc7u0iSY7gcSRpePKFRcKxdRxMtDwB+K8+anYDjNahU62jmpHctgxra4sLfNT2259fYdW23u7/AG/ksqmG65zWnJ1jDmDW5rEkWDMwBMtgxe8Gym8LwGLeXBn5sRSAeXF0PgDMHFobrvqomP6QYmoW5nuqXHZflIBg5jECxBI5W8Va4bpbXaSKofWDWAU2iA1joIzCBJkbEnRMtlveCW5eG5W4yo5lmuZa+WJGZkkEMOvfP+ZUmJ6SYttTNSbSc4gEuDDAtpd0eaRjoxVXrqg/SVXgGCQJa0CSJsIA+KVi+jdc1A2nUaHFo0sCIt66rqSXH3JTd/ESm/lB4j/4dn/tv/agib0Bx21cf5nIJb0/h9zlo9v4MgScgBJMuNv8IAB/+RTbi4wSTYADwA0CW2pAaPM+5P7Anm9uwV27HSF1RjRGKBn75KYGFhM6JdHENHe30XN3YLEWrUcNVHaydFLxVYaAKK1+2yZXscFUKhY6R/FaTonwyniapFUVG5nAMcO7muS0nyhZgC66H+TPA56oeQ7LT7U7GoWkaeATJXFbsabpRQbh6FEMbYVRPjLXSVlOIUiTbRx/itX+UqqW4emR/e//AJvP0WV4W4uexpNi4BQrU/e3IvSldWFUKDWtaToLetpUXiDIc3wPwUnHV2tqV6ZsGvdlHlZRnVmPZBIzARPmR9FjlCcXf1k1QlGWPWBFSjmJPn8/3KNUws7fYU+hSNzNiNPL+PwTbnx8fjb6p4TvwJONimqPLfSyc4RjMtRs2DgWn1/ei4g29tFU1LWWlJSjZmbc0zW8WoA05BFrfCyxlZ17KwfxBxpZDM3JPgAoTGSbbRZcoU3TVmNUkpvA3ia7nntElNZU/XpZdUKTLXV0yTEMZ8kt7BAt9wU+CCDtb3NkKNXsx5x7QgCObkBWnRioWYhlpz5m/A/sVU5plWeErCmWuBuy48SQZBSzV4tDR5NRxEkdkaRedr7feyz9RsS2OfxWkoVm1WhzSJIkg7bFVuJwhDrnb5rFSdsMrJX4M1WpFLawFvirI4Y8t/hdNfmkmFs34J7SywWJbBy6m8eRACvj4tGWJd7aH0KznC8J2r+XvC0DNHsi9pPPmVh1Cu8GilhDD6Gd4IO0fRO0GkP7MRmE+Un9gT9NgAadIF/OwTtGiNzoPndQbthlkr5KSmMoLhfKRfme1+1XNDjDWFs03B12g+IFwmq+GgECwN/cyq/FNc4AnZ0jwkEFaKVdrgy6nSwq23Xx2ND/ALXhmpeJv9Pogs0QIGYSYCNaFXXZGN/0+P7n9THRaD+FFTeW3HiggrFR6pUJ1vul4sAAQL/ZQQSLk6QsslHTbeOaJBUfBwdo0C4gDf6XPwXYPye8NdRovc43qOkDWGgW9boIJ6WWTq4E/lLd/u9L/nj4UqiznRYTiaTf1p9gT9EEEtXqVo8Ip+k8/nWJP/nPHsVVY9hDJ8h8QggqJe6Sv731DGPcx4uYgW9wrzDVmPB5goIKFaC5LU5vgicQ08z8lT1HQTZBBJTCXJFJT2Gsggqvg4sMcewuudNvRN1J0ARIJUDH8PhjE/fJINEiIFz80EEim9w+1bbhjCvMA/Na3o50PNWnXL4mlTzizdg86+iCCStNrCGoRTeRvheBAptqNtmkf5TdIcMxqAntNEj3/ciQUp+KXwHj4UT+A4MVnuYdW0y/4tH1T7uBloDrdokfMIIKrgvZbvXIik/abfXAzgcD2nDkC72hTcbhjTqkHU6+IhGgsam3L5GlxSiQBVg5SJzE/fwUvDmSBvYn0gI0E1r2YtyfjKegm5j5BMjDEhjrQTlI8ckn5lBBSSSdkWWVkr8XRhxFrR8kaCCdPBNxV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data:image/jpeg;base64,/9j/4AAQSkZJRgABAQAAAQABAAD/2wCEAAkGBxQTEhUUEhQUFhUUFxgXFxcYFxUUFxYVFBUWFxQYFxQYHCggGBolHBcXITEiJSksLi4uFx8zODMsNygtLisBCgoKDg0OGxAQGywkICQsLCw1LCwsLCwsLCwsLCwsLCwsLCwsLCwsLCwsLCwsLCwsLCwsLCwsLCwsLCwsLCwsLP/AABEIALcBFAMBIgACEQEDEQH/xAAcAAAABwEBAAAAAAAAAAAAAAAAAQIDBAUGBwj/xABJEAABAwIEAggEAQcJBgcAAAABAAIRAyEEEjFBBVEGEyIyYXGBkaGxwfBCBxQjYtHh8RUlMzRSU3KSsxYkQ3N0glRjg5OissP/xAAaAQADAQEBAQAAAAAAAAAAAAAAAgMEAQUG/8QAMBEAAgEDAwIDBwMFAAAAAAAAAAECAxEhBBIxQVEycfATImGBkaHBFFKxBRUzYuH/2gAMAwEAAhEDEQA/AOkOKQ5yUWppy6ARKSSkucm3OTAG5ySSkOKRmXUcA9MuKW8pl5TIUQ9yg4yoAJKlVCq7iVEObBKpHknIr62NbpPsmaYa65OpVTiqXVHnOm6GGxLpiPqtOzGDPvzZmvwJM2Wow9SWjnusfw6qconVaPAYyG33WaojTBknijCWHLr81zKtinVHkREGL6+N103E12hov4lc84lk605QYJmRqCblPQ6iVuhRYrFloLYudzqFVucVrOI8GziRYkT7LKVWEEg6hbqbT4Mc008jZKJGUFQQJEUqEkhdAQUSUUSACRI0CugEggggAkSNBABIIIIAJBGggA2oI2oIA9IOcmKiIvSHOXgHsDb0y4p1xTL11AJcU2UbikymFEuKbeU44pl5XUKxl6j1qcp95UTE1YBKohGUvFcDJB+/NNYOgAdPVM1+MzIhQ6ONMz9wtSjKxmco3NbReErD4ol0bbKk/Ph3R2nGfRWGDBYMzxv81JxsVTuTsfXIF7yqqnXbnJgBWfFcSAIKyeIBDnETB09l2nG6OTdh/ifHS18RIjyWbxlXM4u57JzFzmvyUYrZCCjwZZTchKACEIwqCgKS4JaIlcAZIRJ0hJITAIQSoRIATCEI4QQAmEEaEIAJElIIASgjhCEAG0II2hBAHfi9JL0yXog9eCewOFyQ4oJDl04JcUiUZKQmOCiUy9PZU3VZZdQrK/E1YVZUxUzOil4xl5uqevVmQFeESMmVb6DZLgfJOUmAA8+aZqmCRy2TD8R7rVZsy3SJTHuacwMzrKu+G4kuga/e6yza5A81NwPFcgiFycG0dhUSZp+IVOwQQCZVNVaLk2tYqFjuIF3dsq2piHkalchSY06qGcS6XHwsmUqECtKM4hBKhHlXQG0EshJQARSSEuEULoCIREJyEIQA1CBCchEQgBEIQjQXQEwihKQXAEwhCNCF0ANCCU1BAHa86MOUbMlB68Kx69yYxJekUno6hQAAE4Kaaa5Sabl0BPVpusLKQ8So72oQMrMU0QstjaUSGxe8/vWn4o0wICpOI4Z1NkkAg2tfXmtFJmeojNEalMhkqVjXN2BB3CigrdHgxS5EuYUgtThQyymFG8qP0RlG1yDgyQkwpZaHC2qYcyEJgNgKVVYIBG6YypcmEMExlzUghPlIITAIhFCcATlJqLgRoRKWaEapmpSgouA0ihKIRLoCSEmEtEugIhBKhEQgBKCVCJABtCCNqNAHSaPHsO5xaKrJF5mG35P0J8FLo8QpOMNqMJ1gOabe65RwsZTAcLxfYa6pzjr8wDSWnKZzWg9k/FeI0erc67+csaJc9oHMuAHuSh/KFL+8pn/vafquPcDrgVAyBNzMCbMNp5LRF4AnLMiYsSNbeaW49jU1ulOHFQU87i4kDsse4SdLgX1R1Ol2HpuLXvcHDUGnVtNx+FYDjVc061AtMHN+HwdTO2vJM8T4sHV3OJIBym06BgbEfFNfFxetjruG4iHgPaeyQDuLG4MG4T1TEBcgHSOuJa2rYWb2WaDTZdHxVYtpzYmPKTCZRT4FcmifjS2IDhm11WY4lUdJkw1onW5cFDfiC4yZB53SKlPNa5+9ZK0wp7TPOpu4KyvVLjJ1+fmhSYDropuP4aaWUH8bGVB4NfMT4qJWPVtLgGnKJOYEi3LK4H5qj1FNK1ySoVG+AmUy90NF+S0WE6IvewEuAPIXsqTFYjqTTNM03Z2B0kO3gQMp5nddD6N9IMNUo0w+vRFZwANPMGnMdAGuMmZCjU1HSJanp1zIzB6H1Dyn72VXjOj9WmbtXTcQ/LJhN4bFNqDu/YSx1M1kZ6eDwYSl0ePV54g6xuqephix3aHkuqdQNdPBR28JpuPaY0+k+S7HUvqEtMnwc2HCqjrhpurDCdFarozWC6H/ACUyRAiFIGBv4IerfQFpV1MWzoW0jeUX+wRnviPK/wA10WjQhS6dLmo/qZ9yn6eHY5NjOhTmukXbvGqq8ZwF9MOMSBPwXaMRhws9xrASNfTn4KkNVLqJPTR6HI2Vcpv7JvEETbT5LW8Y4KA0uygeXxWRqsgwt9OSllGGcHHDGCElzU4kKpMQUSWQkldOiURSkEAJRJUIQgANRo2oIC43hWHMBlaDa2xtN0jiFJzohgJnui0W1ujwbbjsui1tzrom+JkAizwJ27wtdeNc9Ww3wX+sC+gda/8AZK1VSwbMiW63l13dr6f9qynBf6caaHlOi1LjYc43530HJSfJToVPSkfpaIyhtz2TeP6Pf71VPj7PMZRYbCNPJW3SQg1qMTEnXXVmqqeJNPWHs7Dn/ZHimj4RX4gN1PmV2g8EeWaTadVxnNEr0w+hFMeQ+S7vceA2p8nL8XhOqcBrz8vqotctAMHTktrxrCUrvqlrQ0XJOUCSACTteB6rJBlMuOV7SPwwZBmYgjXT4jmtMKqtdmedJp2Q5x89ulaf90onWMvY1jmFm+MOH5s8gHcZiZvl0DY033Vt08LqOLcyzslGg2dgQwAkN8VneIYtpw7wWw4g31BECwEW5rJa+TRe2PXBWY/EOilDhZgGk2tY2KmdHahOMw+l61DSw77Boq7iGlLu9zz5a63U/op/XcL/ANRQ/wBRio+RY+E9A4rCg6hQqdMA8lfYhipcayLi6jFlWBoF0/SYqejmnWynYesd0zicTLQQnKbQq011JwtadEjR25ZBghOptosg56U6N1iqfG3U3FV4aC2DNVtI6iC4wTpePiqPpXTLMNiKvWuYadQUwRDRlLmdok3ntHcBKq0E7XOunJoreMCWu8tVz7iFCSSBb5q0bi3uscS90sJAJbeGkg+IsqMcW7EuEkxIgbnUHn4FbaOqjHozNV00pdURi1JUitiZ7uhUclepCW5XR5ko7XZhEJMKTg8HUqnLTY55/VBMTzhJfhyJBsQYIgiCJkGRYhEqsIuzaGjTnJXSZHhFCfdQIm4t4ppzYXYzjLwtM5KEo+JWEoQjhCE4oGhBKaguBcjYavcHOTEDNGluSa4o4OIl8Se9Gum33opuBwlRz4aGE+EZYjVXOE4Y0EurBpcYAAjK3QzfyC+eq6iEFfk9qFJydij4Twp7D1rxlEEAOs4yLGI01WhqDtA5gSAIJADRGgiIR8UcKriM4GroIsct7H2VLw/O6s4iMjecwdtBuYlZaWpcsywaKlFLwjXSgziKV80l1xEG7NAB4Km4iR1hsdG//UeC2z6TMrqgDTV7QaB+EGB2eWvwCynH46yxMgXtqdZka/uV4V1KWxEpU2skZuvr9V6xGH7InkPkvJ2H74/xD5r1ualh5KsxYnPunuAy4XEuMkFrBH/rU1z/AIDVyvpNiRmbYkaSLGbBdQ/KYJ4fWAEz1fP++ZyXLOCUpq0miIc5gEiRJLRcbiUjeB4rJL/KeP5wryCSG0oOw7A1WOx4/RnskSNTobBa/wDKaf5wr97u0tNO4O8sjxAfoz3u7vMaDRVh4URl4n5kPH6U7N7nMeHirHoof99wv/UUP9Rircc21Psju7ny8VO6Mf13Df8APo/6jE75OLg9E8RxZGiqK+OmyidJ+MCl2QM7jqAYy+cKrHHaQLIaAD3pdJGgsoKrTTs3ko4yLXrHHuj3U/BYZxHaVeeO0WlsHM3cjUeirePceFRgFF7mxUqSQS0lhjIOzew+RXJaiF9qGjRbybE4VKwlPKuXuxVRgvUqdq0dY/fwlWfAuKvw9Gs17peakskknLkYIvN5lI9RDN2M6T6HTPzgAJBxElYal0k6wAwRbtc53+MqZguOgsLieesAzsD8E1OcJuyeRZxlFXaHuJVCa7QDWLQ49kS2nm61pjXtVDo0xaHJfTkfzbjdv0rT2rRejqVEpPc+q45a7muc0jO4NpjMKXZpc2mTfY5lO6cADh2O2iozxi1HylYrWqrzNUv8fyOY0CTUpCcIIpQBRqF5A6t1iMx7Z1I5k8lm6kR6i8LV0mFtWlP5iAaUjqQQ9wNN8GS4zUM38SVk3Onmbjby2W5c+viZXx6+BKpd3ncroPQTC4fqiX0s9V9NxDi3MG/pHsEOd2QbbXt4rAMMif1jtHLbbVdC6JZxhqRa2q5pDm3eG0QXYiqHHLBJqZbnwDQNStmrk1pFZ+smTSRT1TTXrBpeiNMBuHgCAKot4soH6LmHGXVOuxbgaQbTxD29p7Q69R/4M0nz0XU+ib+zQHi/lvQpn6LnGOoNdV4gZof1kxLHuqEF79HNMZL6c4Xkae122epXunj1yUuLpvfiXhrpzBskXaZaN9PVXfR/oy2tSeKlV+ZndLQC2SCb2l2nNNOYA9wFgANJjRvPyWj6KNa1tQDRwttbI7f1IlaFWdPMe34IypqeHw3+SBxDoRTpsYRVeS86loiMpJhus+ZUnHdCaDMPXqNdUzUi+JIg5Y1AHipD4BmBo38fWn+jdYu3CtuKYj9Bixrma648WtJ+MKMtfXbScn8sFY6KgldRX8nMDQ3MXvsJHlKCuq5ADA1wPYH/AAiIIkEW1890Fb9XV/c/qR9hS/avoZmji2YeYJh20zf6prF42Zhxv7clSNrZruFmb8+VkjOSSATf1U3SV7sNxf4LimUFzru0bv6Ac0K/GHgnSDeNTJ1nxVWcNUY05haZF0vr2CnlJO9xoCSSfPb3Sezje6Q292sSKvFpIGYhu0Wg+fNQeIYvOfAeGk3+ahVQQfkkNfeSrxgllE22yywzIqDwc0n1IK9ScP4lTrsz0nhwkixuCCQZG2hXksvJOsLqX5F+IhteozrgOspj9FEZntgAtM3IGvmU92+Tjt0N9+UlxGAq+LqY5f8AEafouYcFf+lpED8TTE5dxq42C6R+Umo38yfmuMzNP8YXO+E0u3TywA5zYkSNQLhLJ4KQB+UivOPxEEiRStzim3VZTiFQmlEkwNIiNPBabptNTF1S2+bIYF5ysABn3VfR4Z1lLNWJDQ2Bo3sj0k3kLrrwp005MVUZTnaJnsZTnqwGk9nx+i03Rng7qZ66pDXNIyMs4nLlOadrgj0UnCtoNcAGtzwcupMNGl9Nb+ITtV7hpIn2teLLNPVOeIq3mVWnUPFkTxPHumZ1PP7sstxLEuLrn75q44nXGmh1kfs+CoK2JgkgAgjXTXxC7SXUnIXh+K1GAdqRymU+ziRMxYk6idRt981USDtz33UjB1csyYuLzcSYMDnAVpRXNjkcl3/LLi0Q64E2i0aa6ps9ISHEuaCSe9r6qnx9YZhkHjO5n7+KbficzQD5+uk/BIqUebHW2sXNTQ44MpIIuAS08xM/P4KO7pI9jpAkFsOGzgRFzF9ln21IBj7nW6S3EECZnw/cuRoxjLchnUbjtZr8P00PWB7m8oFyA0ZZaJOhDQFtcR0so4vhuIY57W1azwGsGnZ6qJ5WG64vWxGY7DysE9lcMoBubgib2HuE0qSbv1OKbSt0OnCtTDafZpZmUw2WtDRZkE21Jk3VTh2MpU87Ic4vsSJdBER4XlROFcCrhuZz8otAnNruLiycrUywnMJyiS7xMC11kd5NrdcssJYLLA8Kpw+pUcHdokU9CS6JJjYRtzVnhuIUaTAKbB2GFoe7tPEvc9w5AS4nRZAcQJA8Z8OUG6bZxGJvr+7S/p7q03VnHY5Yxj15iQjTjLclk3fD+OOFKAYMuLS2xAc3IYI5bKFRf1ecMEBxLy3m47kKo4Jjc1yAQ0ayGgEiBJ21tP0U+i+KZzh2ZziJ2gHSTrfz0WZxUW1cve6TF4WrBdmEzYG0kbEeXL0VxwvENGzriLiRluBtuCfZQMrbNLrDUETOkek39E/hnaOLs8axaL2MqUqluB1G4/WkkCRYwIaGCA0izRtsFI4rjYbVptM9a7L4AFjJI5zBHhMqoxuLynNcx4zO0mfD5qEcaA4jL2XR2gZGpBOtrge5XIuTyzsmlglA7QbW1QUDqGv7UkTpqbbTZBVu+7J/I51SbLSP1mnw0eNfZSery3sY+ais/o3SN2kn0cBfaUh7nNAMGH9oG9xJbbncEea9Fq5iJzq7nv1OUC/jOvgE5RpsB7d27Axqqc1XXv5g23SeuPyhGwLltjmsv+Hkq6kwGee3iU46g7czb6KKSupYB8jlQQVa8H4pUYWBjy0tMCJByOMvAcNG7xzVVhKLqjg0Wm5PIblSXU3MqFlIntQANS5D7HFzc3uG44+tQrYYukBzHsMGf6VrSB5lwTld7aUADSJMSfErPcCxZpZqmR12tE7O7bHSOQgWKssXxGnUa40ySQAXAg27JMD2WaopXSSwXhb5ljh3EtdVPePZvyAE/X2Ch8QzNyNItEcwCQAfW6GDxZDGE+RvsDy5+Kj8TxMlpm05jfkSsji3PJpi1FYJWHpNYS6BmIiY5Sfe6IVBJHOfkd1X1+ICSQZH7YIUatifv7+avGD5ZKTTEcRfmMkDz30PNVtLDF5a1pu6wn4KypFpDT2ZMQJnX+CkcIqMa/M62VrstjMy6/plcLBaLuMXZEtibyKxnAA2htmBN7ibE+yytR5BvMj18FseN4glg2kT72n32WSdSeS0N/GQBrckgDTxISaaUpJuQVVFO0SJUcizK64h0ce10MIeddQPmqyrw6o1z2EDNTbmdfaAbHc3FlrWY7uhn3LdtvnsCm6xvAgep3TtSYERv62uoIMa7j5qZh+HPqMqOBaBSaHHM6CQ4OcMo3MNPwXGh0xsAB14j+O6t+jDWVcTTbUuA0kCTBLYgHwsVU0qNR4lrS4N1gaWc6fYFWvQ/F06VZxeQJbDZ5nXYpKt9j8gja5tMbiBJDpOvdJmLAWWbxOJAzdo+N5kgm0q1x9dhaHgl0tJaSMohgkxzIGyz73dh9j2ID+Qc8uy39DosdGJabZBfjNhb6beieAByjckNE7TA1+9FAr05Ei8g7ybGPol0WOMEf2rXjTSOdwttiVzV8PwmVzTBfBb2QSBO9525XvMLQVASCwdYSw5sxvJPnewjQLJ8J4tDXZhNw7nJ8vvVTGcbqHskNzRPI5cozBvLR3jBKwVqU5S8jRTmksl6yrJLHOObKYBkC82daBynwhEzGSC2m6HRMDMGkhrcxkwA8iST4eCrW1CauZwDQ4SDeJBBEcuZHilVeIZQ9uRz7OaII/ECIHZJ1iyl7Nld5IZihDXOB/FmLSDJDRcEWIvIvuoGLqMNRoIe1oYxwBA7+aYLtDqLbQeabwgNYCc2STmcNRbu3sCcrttlpaXAadTsGriHZb5T1VtP1P4LTDTt5Meo1kKVlJPPZGXxXFajXlrCcoNrGT52mfNEte3oc118+J1O7RuZ/BzQVvYR+Bm/ucP9vp/0wmEYzJAGYEiRBAOUyJJtrJCYoYhwbNRgIAyMDYsBLxANokEpVGgzJsR+tHIkC2+qYZSc5oa7K0i4GstLXho8pJKVcZNeQsRhqZaX1GkvNzDt7NE+pGyJuDpvc0QAGt9ZvANrpqviqWUt7rhYw3WHB0e7UbccxrhEEEeMgm4Pmm962BCwZQawknKQBFp8vRV7MCxxJh8G/eaI9wpX5012YEAeVlWDiIboHRsM0W8bLsFLqdkyzp4KhTDnyc47gztIAgzm0ubexUTC5DUzOAcdRDmxvbKbEQlYPinWZmOZc6OzGWjQgiL7fHmm8G89aGEZptJJAHtvojObh2sWbsa9rAwUoayC0ZhIg9ndNVON5XOcKWXOSHukk7NGa8GADYBP0ODmpTLgHd4MjMYkgutzAhFiOEsY4lzYiS0g5o3v7JG0sP19xkpdBkEkF3WdmJ0sb8vbZJxNLMLPJuQSfC+h21TjKFTXNY+QmCkYylUtu7XkTcLl1fka0uoh/Di12tiLAGNbak6KHUwrj2ZG+/j5p6pTqTLrW0N/sqPVwrud/h+5UTfcnJMeweBqscSxzBpc5SbzoDfnpzVtSbUkSWWB0Ai99hzJVLhuGnvPOsaEzB/gp+Fpg90OEAkgGZ70fABcnnqdjdD9eiSACW96NDAcRfbS3xUenhXUnkh7ZZN+qzEWvHLXwSsbSLWt1Mj2H4fVVtLEQ9mZ7yHGDDnSAbfvXIXawzsuS6xVaXgmo6RlgBgiXAxfYQI8FW4zE/pA7cXuxjyS2wknRWmNcGPAdUIECbmNNvVU2OxDOsdlf2Q2QR+I5ZymPG0qkIS2KV8EZTW9x6+X5LbB1QTJZSJJgTTpP1k3DhO2it8Oabg79Bh+yDJOFa023AaAQVjxxUjuCNz5qy4dxpxbVc59NrmNlgc0kvMPJAM62GvNSlTl0KKWSz44TS6s0m0stRhMPp5cpGQuAOkcvNw3UHAcXpUK1SlUoU6mV7mB/VDM4McQC4ETmMXVdjcY7ElrqjgMjQ0SS0WDnWAt+GJ8k7wfidbrH5GMqucXPJeBMudLjIjWU7i1DIKWTT1+I0qrYFMtgkg5CMpeACWjKADAA9FHr3YWh0AgT2AAbWlrQAdT5IV8a802FzAxzi7MIjI3KCCDOsyPZVX8qSyrObM1tPqyJGZxIFQHyk+yhGMnwyrb7j2G4eGElzhB2DGi4u27gYAJmIUr8zc4gio7s90QwkEzN7QNNAs3R4rVYc0zrLTJHLQqTS4k5xBLi0SAYggC8GOd/WFZwn3JJ9jTYXDPFiQfMMa2Rf0Tkvc7u0iSY7gcSRpePKFRcKxdRxMtDwB+K8+anYDjNahU62jmpHctgxra4sLfNT2259fYdW23u7/AG/ksqmG65zWnJ1jDmDW5rEkWDMwBMtgxe8Gym8LwGLeXBn5sRSAeXF0PgDMHFobrvqomP6QYmoW5nuqXHZflIBg5jECxBI5W8Va4bpbXaSKofWDWAU2iA1joIzCBJkbEnRMtlveCW5eG5W4yo5lmuZa+WJGZkkEMOvfP+ZUmJ6SYttTNSbSc4gEuDDAtpd0eaRjoxVXrqg/SVXgGCQJa0CSJsIA+KVi+jdc1A2nUaHFo0sCIt66rqSXH3JTd/ESm/lB4j/4dn/tv/agib0Bx21cf5nIJb0/h9zlo9v4MgScgBJMuNv8IAB/+RTbi4wSTYADwA0CW2pAaPM+5P7Anm9uwV27HSF1RjRGKBn75KYGFhM6JdHENHe30XN3YLEWrUcNVHaydFLxVYaAKK1+2yZXscFUKhY6R/FaTonwyniapFUVG5nAMcO7muS0nyhZgC66H+TPA56oeQ7LT7U7GoWkaeATJXFbsabpRQbh6FEMbYVRPjLXSVlOIUiTbRx/itX+UqqW4emR/e//AJvP0WV4W4uexpNi4BQrU/e3IvSldWFUKDWtaToLetpUXiDIc3wPwUnHV2tqV6ZsGvdlHlZRnVmPZBIzARPmR9FjlCcXf1k1QlGWPWBFSjmJPn8/3KNUws7fYU+hSNzNiNPL+PwTbnx8fjb6p4TvwJONimqPLfSyc4RjMtRs2DgWn1/ei4g29tFU1LWWlJSjZmbc0zW8WoA05BFrfCyxlZ17KwfxBxpZDM3JPgAoTGSbbRZcoU3TVmNUkpvA3ia7nntElNZU/XpZdUKTLXV0yTEMZ8kt7BAt9wU+CCDtb3NkKNXsx5x7QgCObkBWnRioWYhlpz5m/A/sVU5plWeErCmWuBuy48SQZBSzV4tDR5NRxEkdkaRedr7feyz9RsS2OfxWkoVm1WhzSJIkg7bFVuJwhDrnb5rFSdsMrJX4M1WpFLawFvirI4Y8t/hdNfmkmFs34J7SywWJbBy6m8eRACvj4tGWJd7aH0KznC8J2r+XvC0DNHsi9pPPmVh1Cu8GilhDD6Gd4IO0fRO0GkP7MRmE+Un9gT9NgAadIF/OwTtGiNzoPndQbthlkr5KSmMoLhfKRfme1+1XNDjDWFs03B12g+IFwmq+GgECwN/cyq/FNc4AnZ0jwkEFaKVdrgy6nSwq23Xx2ND/ALXhmpeJv9Pogs0QIGYSYCNaFXXZGN/0+P7n9THRaD+FFTeW3HiggrFR6pUJ1vul4sAAQL/ZQQSLk6QsslHTbeOaJBUfBwdo0C4gDf6XPwXYPye8NdRovc43qOkDWGgW9boIJ6WWTq4E/lLd/u9L/nj4UqiznRYTiaTf1p9gT9EEEtXqVo8Ip+k8/nWJP/nPHsVVY9hDJ8h8QggqJe6Sv731DGPcx4uYgW9wrzDVmPB5goIKFaC5LU5vgicQ08z8lT1HQTZBBJTCXJFJT2Gsggqvg4sMcewuudNvRN1J0ARIJUDH8PhjE/fJINEiIFz80EEim9w+1bbhjCvMA/Na3o50PNWnXL4mlTzizdg86+iCCStNrCGoRTeRvheBAptqNtmkf5TdIcMxqAntNEj3/ciQUp+KXwHj4UT+A4MVnuYdW0y/4tH1T7uBloDrdokfMIIKrgvZbvXIik/abfXAzgcD2nDkC72hTcbhjTqkHU6+IhGgsam3L5GlxSiQBVg5SJzE/fwUvDmSBvYn0gI0E1r2YtyfjKegm5j5BMjDEhjrQTlI8ckn5lBBSSSdkWWVkr8XRhxFrR8kaCCdPBNxV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8" name="Picture 14" descr="https://encrypted-tbn1.gstatic.com/images?q=tbn:ANd9GcTI2SrB3-GKxUyAzEETG3nAgMifs8fGdKarWgCfa6Ks5u4pa1U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2296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0" name="AutoShape 2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4" name="AutoShape 16" descr="data:image/jpeg;base64,/9j/4AAQSkZJRgABAQAAAQABAAD/2wCEAAkGBw8PDw8PEhAQFBQUDw8PDxQQEBQPFBQQFBQWFhQVFBQYHCggGBolHRQUITEhJSkrLi4wFx8zODMsNygtLisBCgoKDg0OGhAQGiwfHCUsMCwsLCwsLCwsLCssNCwsLCwsLCwsLC4sLCwsLCwsLCwsLCwsLCwsLCwtLCwsLCwsLP/AABEIALUBFgMBIgACEQEDEQH/xAAbAAACAwEBAQAAAAAAAAAAAAAAAQIDBAUGB//EAEYQAAEEAQICBQkFBQUHBQAAAAEAAgMREgQhBTEGEyJBURQyU2GBkZOh4hZCcXKxI1LB0fFDYrLC8AcVM4KSs+E0ZIOi0v/EABkBAQEBAQEBAAAAAAAAAAAAAAABAgMEBf/EACYRAQADAAIBAwQCAwAAAAAAAAABAhEDEjEhQVEEEyJhFCORobH/2gAMAwEAAhEDEQA/APlYUwVAIXXGUiEqQhAITQqBCaEAik6RSoSKUkUgVITTpBGk6TRSBUnSmGEqfUqaKaRSt6r1qYib4pozoVrmBRDFRBCtwUSERFFFSxVkbUFOKeBWlzFFr6U1VAarGxDxKt64eHyUHSgp6noGhoQ6vBRJCXWJiakHAdyi94US61ClcNBKEUhXBUhOk1lSpOkJoFSdJ0m0IIhSUgEiEEaTTQgVIUqRSoSKTpNAqQApUikQAqfWlRpFJgRJQpIpUIIIUkIIoKlSZbyQQSClSKVCspKVIpERSpTpKkEaRSlSKQRpKlOkiEEaQpUkrgpTpOk1zaMNUgweKhSdKCWI8UGu5KkIEmmhVCCkGpJ0qCkgFKk6QRpNNOlQqRSlSaCICKU6RSCICdJ0pUghSKUyEqVEaTpSpKkEaRSlSYCIjSVKdIpBXSKVlJUqIUilOkUgrpFKdIpUV0hTpCDMmEAKS5NIp0nSYCISKTpMBAqRSlSKVCpOlKk6QRpMBOkwFQqTAUqQAgjSdKVJ0gjSdKVJ0qIAJ0p0ikEKRSsxRighSKVmKMVRXiilZijFBWQmWqeKKQV0ilZilSIrpFKykYqiqkEKyksVRXSFZSFBiAUk6RS5KVJpgJ0gQCaYCdII0nSlSdKiNIpSpOkEQEwFIBOkCpOkwE6VCpFKQCliqIAKVKQCYCCNJ0p0mGoIYopWYp4oK8UUraRigrxRirMUYqirFGKuxSxQVYopW4oxQVYoxVuKVKoqxSxVtJYqinFCtLU0HOpClSdLi0VJ0mmgVIpSTCIjSakgBAqTpMBMBVSpMBSDU6REQEwFIBSpXRGk6UgFIBFRAUgFIBMNQRATAUw1SxQVhqeKtDVINQVEJ0rcUYpopwTxV2KMFRTijBXYIxQUYIxV+KMEFGKMVfgliiM+CMVoxUcVdGctQry1Cuo5FJ0nSkAuLSFJ0pUpUgjSYapUmAgiGoAUwE6VA2NWNhUQpBx8VmdWMT8nR1IH3lDdOkyfldgqTpTDP9bKYj8f1WtZVUpAK9sTfEK1rGeI9xU7LjLipBq10wIwvvATuvVmDVPFaGwN73e4f+VPCPxP+vYnc6swapNYrw1vrUhQ7ver2MZ8E8FsEv8Adb7lEuKmyuQziL/VJYLRv4owV1FPVhRwWjBPBBmwRgtOCMFdRmwSwWrBLBDGbBLBaSxRwV1GYtQr8EJqOE6OgSe7nshrbNd/Oqo+5ei0kUL5ntdpzRMhZGZ+rBIuiZCOQA9tetZJmxM1swMANEMDGzl4HKwHt87cHf1r58fUWzXt/j13HHcQDR59+ybHA/8AnZdDi2jiaySUOp2elpmRNdY2R7h66xaL/mo6PqYzKRUgMGDeRqRzG24ZN7nF3Lfbn3qx9RObKTwVZMUGhzK09Utuu4UPJhOxwIprJAbJExs0OzQFY997rrycvWNiHGnH2nHJDge9TpXTcPDZtTG55HVTCPstyBOYafw2BPsXRPAspcQ6MlumDzbm+cS00N7OxHzCz9+Y8w3PDHtLk0nitWrgYJGNzcAXCzGMhzFg3VUL9qjPpy2mhwBrnKCBe9g1ZBNDb1qx9RVieKYUBqkGp6wOhJa4WQ4tNWBYcQav8FKJ1uDcTZBO29Vuflut/eqz0kg1SDVs8glMRla1uOWNuust9vkVU0SNsHH+7hZvxXP+Vx7muv8AG5POKww+BTDVdTjzQGLv2+XHrvhWGqYamQ7uY535S3+JU4bd90g77Gr+S5xz0mciYdJ4bxGzEkGqYYrBH6lPEDcrU3iPLMVmfCtrFMMSbOy67XtY4fOlqbGpHJE+Fmkx5UYKQYtAiUhEr2OrMGJhi1CJMQp2OrL1aMFr6lHVJ2TGTBGC2dUjqVexjHggsWzqkuqTsmMfVpGNbDEl1SvYxhMaFsMSE7JjPpNMZ4pwXTTgHTsb1PbOGTnMaS4Cg2gCPxpZuEsh02pdNJ1hDJiI4hWbHRkX1t0Lr908wuJwrikkZEdgNeQHiwbFUPwO539a+gR6jh0Gic9r6md51sEm4BrmF8ufwl9KPyh4Pi75DG9xa3E6hvas3k2EkNrlVOvxTha92odH1gPnNLxiRTGX3GvuUqOIOa6MU45GZ5c3Ilobg0NNVV+cLVegYJZHW9sduGIqm04nLcbAALrWNiHK05LZFN2S48gtjtdKYQ04OZmGMaCwOu2AWOYFUMj4+paukmk4fptPGyKcPnJd1mJD46Brske9ePbrLe1rLsvja0E3brHgOVrVtv6MVyrrz8QPW6ollF+qL3DIHGnPOO3Pcjcbbetd7WxxvmLh2QzQwOc1pDiXGUt3IFX5vPuC8g4Xk4j+0flXLKzY/Va9TrOs8pnyLXAhkfM9lxcCA4namg93eVMa129cwNm0ojaQ4U5wc0EF5JddWbHJW8XgMcEL3kEvnIeKAI2p3Lc8+fs7l5iDXyGdjy57hbyBzIbTu4Hw9a2zcRfJBpmPcCWyOkLhV4uxrfnY32U6TDPbXU4vFGWZgFrDrGR4gCsQHEUT2uRN926vhLTKGl9sA1L29m3HICNrW79o8q/BcNuoMkrGOILBKZA4i3Y5Dzjzx5LsdKZ26ecshkY62kl4b5z3FpIOW21Adyn6Ir7t+pmkGURzEbXEMDhjQBOA/wCk+KwaxjS8YOcGg7Oo5V+UG977v0WJ/Ey5xyIDqAcOzWwG4x7O/gtOlmd1gIIFAgEi+bTfyXj+3MX2X0O8TTIa2flb7lZ1gAJcxpaN3AAbgcxuvT6bosXQxOL2Ne8jFrjXZq7teX1jwyR0Rs4k9Y6MtIDQaJBPf6175vGeHzorMW8utJMxojd5K1kdtcLxLnA0SDjtVHw71zHyDygyNjABca59lpLuzXL+isLQMCwhzXSNaGb+eA28qrck93rXYb0ebJpJJjI0b+b7T/NfPiZi+vdbOjI3WirwZ7lOPWCRklxloDQMhGHgEmhZPm3y9qoZweLEF2QjaWiQ7tHayPmje1Kfh4DmujsMxD8cy4lm3P3Lve+xsQ8vHE9nPli7DiaBAaCDs69+72fMLtaWYOYyo4iMQLq+W25vms/EeH409mOL76tt24C6GQN/xXV1HBpmACJvJjXOttHMiyCBy3XHg/Ddh6Pqbdsxkk1DWmiyEH8qoHEWGxbBXPsAfqN16ThfR90jHy3TqGQcNrA22I2IpcTiegkDx1hjAz7JcRGdmuoO2NAkcu+16IvPw83WNzWV2tjI3kZXsC5+r43DG7DtO8SwWN+W69Hwrh0UrxE0Bzubi1mAFXYuzkL79uSz8d4QzTPLCGOsGq2IcQRufUSrPNaI1a8cTOMOi1LJaG7bH39h+FrpDhp8W/NdDT9Heq0YeaNtyr1E8vmowaeUxGVsb8G7Ekgnbx/mlOXktu+iXjjjwzN4WO93uCsHCG/vH5BdaDQOJa3slxYXYhwLgb5HdXnhEtHZvqo81r+32Z2jiN4Qy6s+8D5qwcHj/q8LB0t4o/hwa58TnBzy3Z2HIA7Ej1hean6ZsLmvAkLDsRtscbI5DcEhT+yfdr8fh7Q8MgHNzPe4qqXQ6cffb7Gu/mvJ6vpZC0P7W4sx214D25VfLb+q8txvpNK7JjbaCAR404WtVpefeWJtEez6a+PRg0Zm3V1ieXvQvjA4rKK3JIGO++ya6/Zt8sfcj4LS6iMPBfmW7XjWXLeu5dibi2icxza1ZILcDcQ2DSCHfjfyWfg+mjMoD2NIF3Y8Buvd8YZw+fh2nczQ6aI9RPIXsjDHNbG48iNyXUOd+cpeaT6y6U7RHo8B5fpKxI1NZAggx7bb7fisp1MFkjruQx8z5q7UaaMNiIbReXbXyaDjfvv3LOyFhEhrzRY94A/Vbr1/bFrWnziDdY0OunEXtuAav+iHaqMvDiH+c0mi3kD3etT1joS1mEIYSC53ae7vqhZ5bE+31LS+HT4wgMOTn0/wDdtx8/ctbEezGz4PS8R0sbZQY5nFzXtbZZTbIId+OypbrIKqpgO6sDvfOkoo43OBDG0XgAHwut16F8mki0uqb5HpnP6yOCKR0ZMjcgXuffK6oDw2Wfx33dNtns8/Jq9OS41Lz7IpjRW/P12VE66MhoIdYZjzAHdRUREzKiBWJd/9SQuk/SMbHo+yLlc/I13B7Wj9T7kmas7b9Mj9XD90zDshpvH1WNlZr9UzrC4tm8Q2UAE3yv2LZwgEanTvY1l9fHgHtybs5pAI7+YXoP8AaZO+biUnWNj/AGYEQwbVsaaGR7zuVnat7Zzh0k0oLDFpcC0CqiY/anB9hxOV2LJ5VtS7HFOkmglcSdJq2OqKj1bWEYsAAq6ojf3LJLxCOOow0ABlbDcA5Gh72+9buL8Ujna9gIJE0b21+63Sxs5/mBHsXn2J8x/t6Zi0Z6x/hm4l0gnla0xRavDNzWHyc7uIoNaQaLvUFwYeIwuf+0E5oii1jXHn3jLfw5r2vSHjUsPC9NGInmJuosvya0OxaDgCO0DZdvXgvlbNW9rg4Hcd/wDVduPjr19HDkvMW2Xtv966YhgEWuAaQQGwtIL6F7l1gmvWu7wbjbGMld5PxGSNrHB58mGLCQN3HKhVE7r57B0o1rPNmI7Qd5reY5cwtp6b8RfHLCZy5srg54LGmyBW1DYer1KV+nydS3P2jHsJOkWnkuQw6xwDxGSdO1wIc0kA9rZ2xpaeE8U02L2th1ziRTg3TXTb9T/WfevAcN4jNkR1IfbmvcDbRsCPZz+S+gcG1oilkw7OQaBieRPrHga9y48tYq3x/lGQnqYTEyKV8WsbGQ1oyhbfZ512tjuea9S7pAxjC2TT6xrhG02YmWbsAnt9/wDBWdMcRpordkRlzN2b5rk8Q4zm62sBBZGBYFim7/MlYnKbHmfT/jU/2dZn9u3wnjBfBIBHqHNawE9hjSBW/wB/deW4uGyPcOq1Wxofs4yc6c7f9p4An2L1vR/WR9RKHFocQBjsL8P1C87r+IxmbFzRu95BugexK0D3upa/G0V2Uja2tkNOic+MwhsWrz2a0lsIy5UCRJt3LFxh9S4yMnsXRDWONjxIlpdXhboWyRz5uxDsXNebDXVVN9QII9yx9IOpdMHREBtP3vziGlxHyr2qclYxeOfVr0fFpGwf+n1UkeLbJbEBQ51273S1XG5H6WRzdHqGxbg09gq75AHkr5eM6d2ia1nPCnALz+q4w90RiBxBIcQ3Zt/grxeu58e37c709dmM9VcHHYdDM8y6bUh2dtzmjYA2smj1mjajqP8AatCSA3Su77JlBPPatlxeJ6QaujNI6wHUQTZvlkTzrYfgF5xvRlxkLTMAKvINJ38ALXaOOJjJ8JaY3fLN0p4+/Wzvlc51E9hrjeLfBcISUtHEdMYZHRk3Rq6qx4gLGV3pSIjIcb2mZBefFRchJdXMkIQqj3PCdBcM03hBO8+0SfyXoI3NdwcEfc0boj+aTUQ/Us3DHNZwjWvJ3ML2D/qjaP8Aurm6LUlnD3tJ7LhGfwqSQgD2tJXz53y93tjiaqPt6Nvjpmv975XfwWPSODY5CQCSGAA73TgT+i6upe0TaY+j4XED+fyZ7q/HJ6z6jSNbo9PJ3yT6hp3+7G2ID5uK9FfMQ5Wj01k1jGvdC1hsCKCPzce3iMh66cSL716DU8Ewn0jKq4ppD6wwTO/yLj8GYHanTN8dRA33vaF6vj/FYjrI3NcKZw6dn/yOhm29705di0RDNPWJeT4Jpc36Udz9Q1nudFf+NdPi+ncRqox5rdcwf83U1/lUOjcrGy8OyIAbOXvvuHWR/wAGLY7iEbo5wSMn8Re8/kDG7/MrFtiW48OO/ht6h7B92DL3Qgn9V1hC0ycLj7mh5d8Vx/yrmabVhskjydzE9g9oaAp6fiQZI1xF4+b7n/xcFctLPot4a4MfoHf+5lcT+XqSuxE7y3VmSTY6jGSibxvUhvP8F5N8pIjF7MJLfxIF/wCEK6HVvabDiDjiD4DLL9VZ47YV5I2Id52n62ZrS3HOVjLPrwb8tj7VjdjHI8X3OaPZst3F+NRywaYt2eJJ3OA5tvqg3/CVxDqQS41dgtF+s8/kvLTjt2ey3JXqhxniEj2tiLnYNJcG3sCeZr2BZuHaTrpI4mgZPe1jb5W40FZJTtyrNM7B7HtNFrmuafWDYX0JrkTj58W2Y16uboxGJtNE2BrS6VrMngOY4lkPde9FzifxXCZB1TnEAABwBI8adt+q2x9KJwYHE5GGQSM5Dfsf/gLku1BcST3kk/69681KXm3rr02vWK5GN7JQLIFE1a9D0dZ1kGsO3ZYyQHwxEjgB+OIXkBIulw3jMkEc0baqUU6/ySMH/cJ9gXfk44mMcKXyddzXcYMsT8nHLNpYPBrsy754rE3XuNbrhuncfkptmXn+n4LV3s9HPzVtnV6KPiRHI+HyVEmpBJJ3PP23f8VxxOjr16PtR8OM8kuuNVtVnnfPvWee3G83D1WsPXJiZPtV+EjktDpwzYirKbtUuV1yDMtV4618Jbkm3l0jqUvKFzetS65a6sas4ppWTto+cPNd4fzXm9ToSx2HM8tgvQdaq3UTlW6vVJl5ufRvZuWkLMV6yYh7S08iuDqtGWk1yTGWBCspCD3P+5JepfD5QMXc/wBkf3mn9/8Auj3Kt3R6Qx9X5QMRW3VHuyr7/wDed70IWelfhvtKl3RZ5N+UDkB/wu6qrz/BXzdH5HRRRGcYxmUt/ZHnIWl33/UEISsRqTMoQ9Gnsc17dQA5rg5p6rk4GwfPVbujDib8oHI/2R7/APnTQtWiErMhvRVwr9uPV+y+tH2Xd6cfC+tCFYiEmZWS9FCK/bjzWn/hd5H51H7LH04+F9aSFpk/sufTj4X1pjoufTj4X1oQoqQ6MH04+F9aY6Ln04+F9aaFCEh0XPph8L60x0XPph8L6kIUaP7Ln04+F9af2ZPph8P6kIUDHRk+mHw/qT+zJ9MPhfUhCQo+zZ9MPhfUgdHD6YfC+pNC0hjo4fTD4X1I+zp9MPhfUhCKf2dPph8P6k/s8fTD4X1JIRD+zp9MPhfUj7On0w+F9SSEB9nT6YfC+pH2dPph8L6kkKoPs6fTD4f1I+zp9MPh/UhCBfZ0+mHw/qSd0bJ/th8L6kIVRhk6H+E4HP8Asr/zoQhZ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6" name="Picture 18" descr="https://encrypted-tbn1.gstatic.com/images?q=tbn:ANd9GcR7r6lK5JtVGNFJYuLbu9PNZfET-7NvOP7zuyry_59XDLBTqYMq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https://encrypted-tbn0.gstatic.com/images?q=tbn:ANd9GcSm6iLt2YqNDuMIleDHqc-ylWcxc4dr5862XPj27SmwLYnVoGmh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https://encrypted-tbn2.gstatic.com/images?q=tbn:ANd9GcQSS26WQggQbOXLiUyDRghC3gySoFXxgIphYPSWLw8qQfzIlMap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encrypted-tbn3.gstatic.com/images?q=tbn:ANd9GcTW1k7PtzspInHOuLrMxZ1iUw-Mde89jWdX54mb-oBQRNFr8k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s://encrypted-tbn2.gstatic.com/images?q=tbn:ANd9GcTL99eu47hRU1o2f54wX23Cb6wjyTjZqG_-BfuNiYperS3jJ-W3_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PresentationFormat>Экран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Игорёк</dc:creator>
  <cp:lastModifiedBy>Игорёк</cp:lastModifiedBy>
  <cp:revision>11</cp:revision>
  <dcterms:created xsi:type="dcterms:W3CDTF">2014-08-31T12:07:38Z</dcterms:created>
  <dcterms:modified xsi:type="dcterms:W3CDTF">2014-09-01T04:25:34Z</dcterms:modified>
</cp:coreProperties>
</file>