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78" r:id="rId4"/>
    <p:sldId id="276" r:id="rId5"/>
    <p:sldId id="279" r:id="rId6"/>
    <p:sldId id="280" r:id="rId7"/>
    <p:sldId id="281" r:id="rId8"/>
    <p:sldId id="269" r:id="rId9"/>
    <p:sldId id="270" r:id="rId10"/>
    <p:sldId id="282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50" d="100"/>
          <a:sy n="50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sz="quarter" idx="2"/>
          </p:nvPr>
        </p:nvSpPr>
        <p:spPr>
          <a:xfrm>
            <a:off x="214282" y="214290"/>
            <a:ext cx="4857784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В ЗДОРОВОМ ТЕЛЕ - ЗДОРОВЫЙ ДУХ!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9" name="Содержимое 18" descr="5c7e1dfc0fc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286380" y="357166"/>
            <a:ext cx="3429024" cy="60722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                 </a:t>
            </a:r>
            <a:r>
              <a:rPr lang="ru-RU" sz="1900" dirty="0" smtClean="0">
                <a:solidFill>
                  <a:schemeClr val="accent1"/>
                </a:solidFill>
              </a:rPr>
              <a:t>Примерный </a:t>
            </a:r>
            <a:r>
              <a:rPr lang="ru-RU" sz="1900" dirty="0">
                <a:solidFill>
                  <a:schemeClr val="accent1"/>
                </a:solidFill>
              </a:rPr>
              <a:t>режим дня школьника: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>
                <a:solidFill>
                  <a:schemeClr val="accent1"/>
                </a:solidFill>
              </a:rPr>
              <a:t>7:00 – Подъем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>
                <a:solidFill>
                  <a:schemeClr val="accent1"/>
                </a:solidFill>
              </a:rPr>
              <a:t>7:05 – 7:30 – Утренняя зарядка, умывание, уборка постели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>
                <a:solidFill>
                  <a:schemeClr val="accent1"/>
                </a:solidFill>
              </a:rPr>
              <a:t>7:30-7:50 – Завтрак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>
                <a:solidFill>
                  <a:schemeClr val="accent1"/>
                </a:solidFill>
              </a:rPr>
              <a:t>7:50 – </a:t>
            </a:r>
            <a:r>
              <a:rPr lang="ru-RU" sz="1900" dirty="0" smtClean="0">
                <a:solidFill>
                  <a:schemeClr val="accent1"/>
                </a:solidFill>
              </a:rPr>
              <a:t>8:05 </a:t>
            </a:r>
            <a:r>
              <a:rPr lang="ru-RU" sz="1900" dirty="0">
                <a:solidFill>
                  <a:schemeClr val="accent1"/>
                </a:solidFill>
              </a:rPr>
              <a:t>– Дорога в школу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 smtClean="0">
                <a:solidFill>
                  <a:schemeClr val="accent1"/>
                </a:solidFill>
              </a:rPr>
              <a:t>8:10 </a:t>
            </a:r>
            <a:r>
              <a:rPr lang="ru-RU" sz="1900" dirty="0">
                <a:solidFill>
                  <a:schemeClr val="accent1"/>
                </a:solidFill>
              </a:rPr>
              <a:t>– 12:30 – Занятия в школе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>
                <a:solidFill>
                  <a:schemeClr val="accent1"/>
                </a:solidFill>
              </a:rPr>
              <a:t>12:30 – 13:00 – Дорога из школы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>
                <a:solidFill>
                  <a:schemeClr val="accent1"/>
                </a:solidFill>
              </a:rPr>
              <a:t>13: 00 – 13:30 – Обед</a:t>
            </a:r>
            <a:br>
              <a:rPr lang="ru-RU" sz="1900" dirty="0">
                <a:solidFill>
                  <a:schemeClr val="accent1"/>
                </a:solidFill>
              </a:rPr>
            </a:br>
            <a:r>
              <a:rPr lang="ru-RU" sz="1900" dirty="0" smtClean="0">
                <a:solidFill>
                  <a:schemeClr val="accent1"/>
                </a:solidFill>
              </a:rPr>
              <a:t>14:30 </a:t>
            </a:r>
            <a:r>
              <a:rPr lang="ru-RU" sz="1900" dirty="0">
                <a:solidFill>
                  <a:schemeClr val="accent1"/>
                </a:solidFill>
              </a:rPr>
              <a:t>– 16:00 – </a:t>
            </a:r>
            <a:r>
              <a:rPr lang="ru-RU" sz="1900" dirty="0" smtClean="0">
                <a:solidFill>
                  <a:schemeClr val="accent1"/>
                </a:solidFill>
              </a:rPr>
              <a:t>Прогулка</a:t>
            </a:r>
            <a:r>
              <a:rPr lang="ru-RU" sz="1900" dirty="0">
                <a:solidFill>
                  <a:schemeClr val="accent1"/>
                </a:solidFill>
              </a:rPr>
              <a:t>, подвижные игры на </a:t>
            </a:r>
            <a:r>
              <a:rPr lang="ru-RU" sz="1900" dirty="0" smtClean="0">
                <a:solidFill>
                  <a:schemeClr val="accent1"/>
                </a:solidFill>
              </a:rPr>
              <a:t>улице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1"/>
                </a:solidFill>
              </a:rPr>
              <a:t>16:00 – 18:00 – Выполнение домашнего задания.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accent1"/>
                </a:solidFill>
              </a:rPr>
              <a:t>18:00 – 19:00 – Свободное время.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/>
                </a:solidFill>
              </a:rPr>
              <a:t>19:00 – 20:30 – </a:t>
            </a:r>
            <a:r>
              <a:rPr lang="ru-RU" sz="2000" dirty="0" smtClean="0">
                <a:solidFill>
                  <a:schemeClr val="accent1"/>
                </a:solidFill>
              </a:rPr>
              <a:t>Ужин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20:30 – 21:00 – Приготовление ко </a:t>
            </a:r>
            <a:r>
              <a:rPr lang="ru-RU" sz="2000" dirty="0">
                <a:solidFill>
                  <a:schemeClr val="accent1"/>
                </a:solidFill>
              </a:rPr>
              <a:t>сну, ванна, уход за одеждой и обувью.</a:t>
            </a:r>
            <a:br>
              <a:rPr lang="ru-RU" sz="2000" dirty="0">
                <a:solidFill>
                  <a:schemeClr val="accent1"/>
                </a:solidFill>
              </a:rPr>
            </a:br>
            <a:r>
              <a:rPr lang="ru-RU" sz="2000" dirty="0">
                <a:solidFill>
                  <a:schemeClr val="accent1"/>
                </a:solidFill>
              </a:rPr>
              <a:t>21:00 – Спокойной ночи!</a:t>
            </a:r>
            <a:endParaRPr lang="ru-RU" sz="1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16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smtClean="0">
                <a:solidFill>
                  <a:schemeClr val="tx2"/>
                </a:solidFill>
              </a:rPr>
              <a:t>       Всем </a:t>
            </a:r>
            <a:r>
              <a:rPr lang="ru-RU" sz="4800" dirty="0" smtClean="0">
                <a:solidFill>
                  <a:schemeClr val="tx2"/>
                </a:solidFill>
              </a:rPr>
              <a:t>крепкого здоровья и удачи!!!!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6552728" cy="371237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ДЕВИЗ « КАЖДЫЙ КУЗНЕЦ СВОЕГО ЗДОРОВЬЯ!»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259632" y="692696"/>
            <a:ext cx="7056784" cy="5667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000" dirty="0" smtClean="0"/>
          </a:p>
          <a:p>
            <a:pPr marL="0" indent="0">
              <a:buNone/>
            </a:pPr>
            <a:r>
              <a:rPr lang="ru-RU" sz="6000" dirty="0" smtClean="0">
                <a:solidFill>
                  <a:schemeClr val="accent1"/>
                </a:solidFill>
              </a:rPr>
              <a:t>     </a:t>
            </a:r>
            <a:r>
              <a:rPr lang="ru-RU" sz="5400" dirty="0" smtClean="0">
                <a:solidFill>
                  <a:schemeClr val="accent1"/>
                </a:solidFill>
              </a:rPr>
              <a:t>ОСТАНОВКА          «ЧИСТЮЛЬКИНО»</a:t>
            </a:r>
            <a:endParaRPr lang="ru-RU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86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/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/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/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>
                <a:solidFill>
                  <a:schemeClr val="accent1"/>
                </a:solidFill>
              </a:rPr>
              <a:t/>
            </a:r>
            <a:br>
              <a:rPr lang="ru-RU" sz="2800" dirty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Правило от </a:t>
            </a:r>
            <a:r>
              <a:rPr lang="ru-RU" sz="2800" dirty="0" err="1" smtClean="0">
                <a:solidFill>
                  <a:schemeClr val="accent1"/>
                </a:solidFill>
              </a:rPr>
              <a:t>Мойдодыра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56792"/>
            <a:ext cx="4040188" cy="480352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  <a:latin typeface="+mj-lt"/>
              </a:rPr>
              <a:t>Вы запомните навсегда : « Мочалка, мыла и вода – и от микробов нет следа!»</a:t>
            </a:r>
            <a:endParaRPr lang="ru-RU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026" name="Picture 2" descr="C:\Users\Администратор\Desktop\1296216227_mojdodyr_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25" y="692696"/>
            <a:ext cx="404177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343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</a:t>
            </a: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      ОСТАНОВКА      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   «СПОРТИВНАЯ»!</a:t>
            </a:r>
            <a:endParaRPr lang="ru-RU" sz="3200" dirty="0">
              <a:solidFill>
                <a:schemeClr val="accent1"/>
              </a:solidFill>
            </a:endParaRPr>
          </a:p>
        </p:txBody>
      </p:sp>
      <p:pic>
        <p:nvPicPr>
          <p:cNvPr id="3075" name="Picture 3" descr="C:\Users\Администратор\Desktop\136332235854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92696"/>
            <a:ext cx="336232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истратор\Desktop\p_36489_1_gallery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266429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58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СПОРТ-ЭТО ЗАЛОГ ТРУДОВЫХ И УЧЕБНЫХ ПОБЕД, ХОРОШЕГО НАСТРОЕНИЯ И ОТЛИЧНОГО ЗДОРОВЬЯ!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098" name="Picture 2" descr="C:\Users\Администратор\Desktop\80074507_4663906_1a7196ba11a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84887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177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412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          ОСТАНОВКА «ВИТАМИННАЯ»!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5122" name="Picture 2" descr="C:\Users\Администратор\Desktop\mr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344816" cy="47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4122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          ВКУСНЫЕ И ПОЛЕЗНЫЕ ПРОДУКТЫ!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148" name="Picture 4" descr="C:\Users\Администратор\Desktop\134518229256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38164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Администратор\Desktop\bf9748f0d97b8aab623c90509684236b4d7ff41075362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12776"/>
            <a:ext cx="423674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1"/>
                </a:solidFill>
              </a:rPr>
              <a:t>ОСТАНОВКА «МЕДСЕСТРЁНКИНО»!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171" name="Picture 3" descr="C:\Users\Администратор\Desktop\871caefe58a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0960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87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         Правило от Мойдодыра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IRONMANN (AKA SHAMAN)</cp:lastModifiedBy>
  <cp:revision>10</cp:revision>
  <dcterms:modified xsi:type="dcterms:W3CDTF">2013-09-22T10:27:58Z</dcterms:modified>
</cp:coreProperties>
</file>