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1" r:id="rId10"/>
    <p:sldId id="263" r:id="rId11"/>
    <p:sldId id="268" r:id="rId12"/>
    <p:sldId id="269" r:id="rId13"/>
    <p:sldId id="270" r:id="rId14"/>
    <p:sldId id="271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40" autoAdjust="0"/>
  </p:normalViewPr>
  <p:slideViewPr>
    <p:cSldViewPr>
      <p:cViewPr varScale="1">
        <p:scale>
          <a:sx n="38" d="100"/>
          <a:sy n="38" d="100"/>
        </p:scale>
        <p:origin x="-907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66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5609A3-E460-414C-AE25-D6DF66FBC8AE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60F06-2392-4067-ACFE-9CC756CAA2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5609A3-E460-414C-AE25-D6DF66FBC8AE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60F06-2392-4067-ACFE-9CC756CAA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5609A3-E460-414C-AE25-D6DF66FBC8AE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60F06-2392-4067-ACFE-9CC756CAA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5609A3-E460-414C-AE25-D6DF66FBC8AE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60F06-2392-4067-ACFE-9CC756CAA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5609A3-E460-414C-AE25-D6DF66FBC8AE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60F06-2392-4067-ACFE-9CC756CAA2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5609A3-E460-414C-AE25-D6DF66FBC8AE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60F06-2392-4067-ACFE-9CC756CAA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5609A3-E460-414C-AE25-D6DF66FBC8AE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60F06-2392-4067-ACFE-9CC756CAA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5609A3-E460-414C-AE25-D6DF66FBC8AE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60F06-2392-4067-ACFE-9CC756CAA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5609A3-E460-414C-AE25-D6DF66FBC8AE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60F06-2392-4067-ACFE-9CC756CAA2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5609A3-E460-414C-AE25-D6DF66FBC8AE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60F06-2392-4067-ACFE-9CC756CAA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5609A3-E460-414C-AE25-D6DF66FBC8AE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60F06-2392-4067-ACFE-9CC756CAA2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F5609A3-E460-414C-AE25-D6DF66FBC8AE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D60F06-2392-4067-ACFE-9CC756CAA2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548681"/>
            <a:ext cx="7054552" cy="12241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Проект: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«Осанка – залог здоровья».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2636912"/>
            <a:ext cx="4267200" cy="36004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Руководитель проекта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учитель начальных классов</a:t>
            </a:r>
          </a:p>
          <a:p>
            <a:pPr algn="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Помогаева Елена Михайловна</a:t>
            </a: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учащиеся  3 «В» класса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Володарской СОШ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moyaspina.ru/files/nepravilnaya-osa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996952"/>
            <a:ext cx="3600399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60648"/>
            <a:ext cx="749808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Заключительный этап.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908720"/>
            <a:ext cx="7498080" cy="266429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Защита докладов.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Оформление выставки рисунков: «Осанка залог здоровья».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плаката: «Здоровый образ жизни».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098" name="Picture 2" descr="D:\DCIM\134_FUJI\DSCF4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789040"/>
            <a:ext cx="3672408" cy="2754306"/>
          </a:xfrm>
          <a:prstGeom prst="rect">
            <a:avLst/>
          </a:prstGeom>
          <a:noFill/>
        </p:spPr>
      </p:pic>
      <p:pic>
        <p:nvPicPr>
          <p:cNvPr id="4099" name="Picture 3" descr="D:\DCIM\134_FUJI\DSCF4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789040"/>
            <a:ext cx="3732924" cy="2799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Итоги. 1 группа.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194421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Тема: «Плохая» осанка» и факторы, влияющие на её появление: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1. Понятие осанки;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2. Значение осанки в жизни человека;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3. Факторы, влияющие на осанку одноклассников;</a:t>
            </a:r>
          </a:p>
        </p:txBody>
      </p:sp>
      <p:pic>
        <p:nvPicPr>
          <p:cNvPr id="5122" name="Picture 2" descr="D:\DCIM\134_FUJI\DSCF4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852936"/>
            <a:ext cx="4824536" cy="3618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94122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Итоги. 2 группа.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172819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B0F0"/>
                </a:solidFill>
              </a:rPr>
              <a:t>Тема: Работа над своей осанкой: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1. Как сидеть правильно;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2. Как спать правильно;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3. Отдых и наше здоровье;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146" name="Picture 2" descr="D:\DCIM\134_FUJI\DSCF4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978949"/>
            <a:ext cx="4680520" cy="3510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Итоги. 3 группа.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62116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B0F0"/>
                </a:solidFill>
              </a:rPr>
              <a:t>Тема: Осанка и способы ее укрепления.</a:t>
            </a:r>
          </a:p>
          <a:p>
            <a:pPr lvl="0">
              <a:buNone/>
            </a:pPr>
            <a:r>
              <a:rPr lang="ru-RU" dirty="0" smtClean="0">
                <a:solidFill>
                  <a:srgbClr val="002060"/>
                </a:solidFill>
              </a:rPr>
              <a:t>1. Как проверить осанку;</a:t>
            </a:r>
          </a:p>
          <a:p>
            <a:pPr lvl="0">
              <a:buNone/>
            </a:pPr>
            <a:r>
              <a:rPr lang="ru-RU" dirty="0" smtClean="0">
                <a:solidFill>
                  <a:srgbClr val="002060"/>
                </a:solidFill>
              </a:rPr>
              <a:t>2. Упражнения и занятия, которые развивают и укрепляют осанку.</a:t>
            </a:r>
          </a:p>
          <a:p>
            <a:endParaRPr lang="ru-RU" dirty="0"/>
          </a:p>
        </p:txBody>
      </p:sp>
      <p:pic>
        <p:nvPicPr>
          <p:cNvPr id="7170" name="Picture 2" descr="D:\DCIM\134_FUJI\DSCF4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140968"/>
            <a:ext cx="3456384" cy="2592288"/>
          </a:xfrm>
          <a:prstGeom prst="rect">
            <a:avLst/>
          </a:prstGeom>
          <a:noFill/>
        </p:spPr>
      </p:pic>
      <p:pic>
        <p:nvPicPr>
          <p:cNvPr id="7171" name="Picture 3" descr="D:\DCIM\134_FUJI\DSCF41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140968"/>
            <a:ext cx="3323861" cy="24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/>
          <a:lstStyle/>
          <a:p>
            <a:pPr algn="ctr"/>
            <a:r>
              <a:rPr lang="ru-RU" sz="4000" dirty="0" smtClean="0"/>
              <a:t>Выводы: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052736"/>
            <a:ext cx="8034096" cy="54726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Своим исследованием мы подтвердили выдвинутую гипотезу: между осанкой и здоровьем существует прямая связь, правильная осанка – это не только залог красоты, но и крепкого здоровья.</a:t>
            </a:r>
          </a:p>
          <a:p>
            <a:pPr>
              <a:buNone/>
            </a:pPr>
            <a:r>
              <a:rPr lang="ru-RU" sz="2400" dirty="0" smtClean="0"/>
              <a:t>Мы узнали, что в организме человека всё взаимосвязано. Правильная осанка – залог не только красивой фигуры, но и хорошего состояния здоровья.</a:t>
            </a:r>
          </a:p>
          <a:p>
            <a:pPr>
              <a:buNone/>
            </a:pPr>
            <a:r>
              <a:rPr lang="ru-RU" sz="2400" dirty="0" smtClean="0"/>
              <a:t>Все отклонения в осанке , представляют большую опасность. Но мы теперь знаем как можно избежать этих проблем.</a:t>
            </a:r>
          </a:p>
          <a:p>
            <a:pPr>
              <a:buNone/>
            </a:pPr>
            <a:r>
              <a:rPr lang="ru-RU" sz="2400" dirty="0" smtClean="0"/>
              <a:t>Если со временем вы привыкли к неправильной осанке, не расстраивайтесь — ее можно исправить, если постоянно обращать внимание на свою осанку и целенаправленно выполнять упражнения.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Перспективы исследования.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268760"/>
            <a:ext cx="7890080" cy="5589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ходе изучения учащимися материала по теме «Осанка - залог здоровья», их заинтересовали ответы на такие вопросы как: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весит школьный ранец и как это влияет на осанку?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Каким должен быть правильный рюкзак школьника?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правильно выбрать рюкзак?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поэтому учащиеся решили, что следующая тема проектной работы будет: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«Школьный рюкзак и здоровье школьника».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268760"/>
            <a:ext cx="7498080" cy="360040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СПАСИБО ЗА ВНИМАНИЕ!</a:t>
            </a:r>
            <a:endParaRPr lang="ru-RU" sz="72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052736"/>
          </a:xfrm>
        </p:spPr>
        <p:txBody>
          <a:bodyPr/>
          <a:lstStyle/>
          <a:p>
            <a:r>
              <a:rPr lang="ru-RU" dirty="0" smtClean="0"/>
              <a:t>Актуализация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196752"/>
            <a:ext cx="7890080" cy="5661248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6-9 лет осанка еще неустойчива, а начало школьных занятий многократно увеличивает нагрузку на позвоночник. Многочасовое сидение на уроках, а затем и дома при выполнении домашних заданий здоровья не прибавляют. Что же можно сделать? Как не допустить развития </a:t>
            </a: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нарушений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осанки школьника?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борьбе за правильную осанку важно сделать ребенка нашим союзником. Давайте поможем ему захотеть быть стройным. Только никаких лекций! Они нам вряд ли помогут. Лучше подведем к этой мысли ребенка самостоятельно.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решили изучить все стороны этого вопроса, заострить внимание на этой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проблеме и попытаться поправить создавшееся положение.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2794322"/>
          </a:xfrm>
        </p:spPr>
        <p:txBody>
          <a:bodyPr>
            <a:no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Существует прямая связь между осанкой и здоровьем, правильная осанка является не только залогом красоты, но и залогом крепкого здоровья.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916832"/>
            <a:ext cx="4361688" cy="4941168"/>
          </a:xfrm>
        </p:spPr>
        <p:txBody>
          <a:bodyPr>
            <a:normAutofit fontScale="85000" lnSpcReduction="10000"/>
          </a:bodyPr>
          <a:lstStyle/>
          <a:p>
            <a:pPr algn="r">
              <a:buNone/>
            </a:pPr>
            <a:r>
              <a:rPr lang="ru-RU" sz="4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  <a:p>
            <a:pPr lvl="0" algn="r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Выявление взаимосвязи осанки и состояния здоровья школьников, поиск и применение конкретных рекомендаций для сохранения  и улучшения  осанки;</a:t>
            </a:r>
          </a:p>
          <a:p>
            <a:pPr algn="r">
              <a:buNone/>
            </a:pPr>
            <a:endParaRPr lang="ru-RU" sz="1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8" algn="r">
              <a:buNone/>
              <a:defRPr/>
            </a:pPr>
            <a:r>
              <a:rPr lang="ru-RU" sz="19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Возраст детей 8-9 лет.</a:t>
            </a:r>
          </a:p>
          <a:p>
            <a:pPr lvl="8" algn="r">
              <a:buNone/>
              <a:defRPr/>
            </a:pPr>
            <a:r>
              <a:rPr lang="ru-RU" sz="19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 – 1 месяц.</a:t>
            </a:r>
          </a:p>
          <a:p>
            <a:pPr marL="265176" indent="-265176" algn="r">
              <a:buNone/>
              <a:defRPr/>
            </a:pPr>
            <a:r>
              <a:rPr lang="ru-RU" sz="19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Вид проекта – обучающий, оздоровительный.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4338" name="Picture 2" descr="D:\DCIM\134_FUJI\DSCF4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0888"/>
            <a:ext cx="4632514" cy="3474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4072496" cy="86409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31432" y="476672"/>
            <a:ext cx="5112568" cy="598626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Помочь осознать детям, что правильная осанка это - здоровье.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Уточнить и расширить представление об осанке.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Научить строить свою жизнь на основе знаний о здоровье.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Сформировать у учащихся основные правила по профилактике нарушений осанки.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Дать детям практические навыки самоконтроля за своей осанкой.</a:t>
            </a:r>
          </a:p>
        </p:txBody>
      </p:sp>
      <p:pic>
        <p:nvPicPr>
          <p:cNvPr id="15362" name="Picture 2" descr="D:\DCIM\134_FUJI\DSCF4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3456384" cy="2592288"/>
          </a:xfrm>
          <a:prstGeom prst="rect">
            <a:avLst/>
          </a:prstGeom>
          <a:noFill/>
        </p:spPr>
      </p:pic>
      <p:pic>
        <p:nvPicPr>
          <p:cNvPr id="15363" name="Picture 3" descr="D:\DCIM\134_FUJI\DSCF4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861048"/>
            <a:ext cx="3419872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 работы над проектом «Осанка – залог здоровья».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2557264"/>
          </a:xfrm>
        </p:spPr>
        <p:txBody>
          <a:bodyPr>
            <a:normAutofit/>
          </a:bodyPr>
          <a:lstStyle/>
          <a:p>
            <a:pPr marL="596646" indent="-51435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Подготовительный этап. Планирование проекта.</a:t>
            </a:r>
          </a:p>
          <a:p>
            <a:pPr lvl="0"/>
            <a:r>
              <a:rPr lang="ru-RU" dirty="0" smtClean="0"/>
              <a:t>Вводная презентация учителя;</a:t>
            </a:r>
          </a:p>
          <a:p>
            <a:pPr lvl="0"/>
            <a:r>
              <a:rPr lang="ru-RU" dirty="0" smtClean="0"/>
              <a:t>Постановка проблемы;</a:t>
            </a:r>
          </a:p>
          <a:p>
            <a:pPr lvl="0">
              <a:buNone/>
            </a:pPr>
            <a:endParaRPr lang="ru-RU" dirty="0" smtClean="0"/>
          </a:p>
          <a:p>
            <a:pPr marL="596646" indent="-51435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D:\DCIM\134_FUJI\DSCF4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573016"/>
            <a:ext cx="2232248" cy="2976331"/>
          </a:xfrm>
          <a:prstGeom prst="rect">
            <a:avLst/>
          </a:prstGeom>
          <a:noFill/>
        </p:spPr>
      </p:pic>
      <p:pic>
        <p:nvPicPr>
          <p:cNvPr id="1027" name="Picture 3" descr="D:\DCIM\134_FUJI\DSCF4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573016"/>
            <a:ext cx="2211710" cy="2948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Исследование состояния осанки учащихся.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3568" y="1524000"/>
            <a:ext cx="4320480" cy="500134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Тест №1. </a:t>
            </a:r>
          </a:p>
          <a:p>
            <a:pPr>
              <a:buNone/>
            </a:pPr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Если положить на голову книгу и пройти по линии то, в тот момент, когда осанка окажется неправильной –  книга упадёт. </a:t>
            </a:r>
          </a:p>
          <a:p>
            <a:pPr>
              <a:buNone/>
            </a:pPr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 результате мы убедились, у многих из учащихся нарушена осанка.</a:t>
            </a:r>
          </a:p>
          <a:p>
            <a:endParaRPr lang="ru-RU" dirty="0"/>
          </a:p>
        </p:txBody>
      </p:sp>
      <p:pic>
        <p:nvPicPr>
          <p:cNvPr id="1026" name="Picture 2" descr="D:\DCIM\134_FUJI\DSCF4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484784"/>
            <a:ext cx="3312368" cy="2484276"/>
          </a:xfrm>
          <a:prstGeom prst="rect">
            <a:avLst/>
          </a:prstGeom>
          <a:noFill/>
        </p:spPr>
      </p:pic>
      <p:pic>
        <p:nvPicPr>
          <p:cNvPr id="1027" name="Picture 3" descr="D:\DCIM\134_FUJI\DSCF4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319719"/>
            <a:ext cx="3240360" cy="2430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3568" y="404664"/>
            <a:ext cx="4409640" cy="578277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Тест №2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Встать вплотную к шкафу или к стене. Сомкнуть стопы, посмотреть прямо вперёд. Руки опущены по швам. Если тело соприкоснулось с поверхностью стены в четырёх точках – затылок, лопатки, ягодицы, пятки, и ваша ладонь не проходит между поясницей и стеной, то осанка хорошая; в противном случае мышцы брюшного пресса слабы и живот оттягивает позвоночник вперёд.</a:t>
            </a:r>
          </a:p>
          <a:p>
            <a:endParaRPr lang="ru-RU" dirty="0"/>
          </a:p>
        </p:txBody>
      </p:sp>
      <p:pic>
        <p:nvPicPr>
          <p:cNvPr id="2050" name="Picture 2" descr="D:\DCIM\134_FUJI\DSCF4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980728"/>
            <a:ext cx="3360373" cy="2520280"/>
          </a:xfrm>
          <a:prstGeom prst="rect">
            <a:avLst/>
          </a:prstGeom>
          <a:noFill/>
        </p:spPr>
      </p:pic>
      <p:pic>
        <p:nvPicPr>
          <p:cNvPr id="2051" name="Picture 3" descr="D:\DCIM\134_FUJI\DSCF4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933056"/>
            <a:ext cx="3480387" cy="2610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3568" y="404664"/>
            <a:ext cx="4409640" cy="612068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Тест 3</a:t>
            </a:r>
          </a:p>
          <a:p>
            <a:pPr>
              <a:buNone/>
            </a:pPr>
            <a:r>
              <a:rPr lang="ru-RU" sz="3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Измерьте ширину плеч со стороны груди, затем – со стороны спины (плечевая дуга). Найдите так называемый плечевой индекс по формуле:</a:t>
            </a:r>
          </a:p>
          <a:p>
            <a:pPr>
              <a:buNone/>
            </a:pPr>
            <a:endParaRPr lang="ru-RU" sz="37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7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Если плечевой индекс равен 90–100 %, значит, осанка правильная. Индекс меньше 90 % говорит о нарушениях осанки.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356992"/>
            <a:ext cx="194421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DCIM\134_FUJI\DSCF4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76672"/>
            <a:ext cx="3636525" cy="2727394"/>
          </a:xfrm>
          <a:prstGeom prst="rect">
            <a:avLst/>
          </a:prstGeom>
          <a:noFill/>
        </p:spPr>
      </p:pic>
      <p:pic>
        <p:nvPicPr>
          <p:cNvPr id="2051" name="Picture 3" descr="D:\DCIM\134_FUJI\DSCF41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501008"/>
            <a:ext cx="3672408" cy="2754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Основной этап. Самостоятельная работа групп по выполнению заданий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90919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</a:rPr>
              <a:t>Деление учащихся на группы.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Поиск информации в библиотеке.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Поиск информации в интернете.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Составление докладов.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7411" name="Picture 3" descr="D:\DCIM\134_FUJI\DSCF40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429000"/>
            <a:ext cx="3888432" cy="2916324"/>
          </a:xfrm>
          <a:prstGeom prst="rect">
            <a:avLst/>
          </a:prstGeom>
          <a:noFill/>
        </p:spPr>
      </p:pic>
      <p:pic>
        <p:nvPicPr>
          <p:cNvPr id="17412" name="Picture 4" descr="D:\DCIM\134_FUJI\DSCF4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429000"/>
            <a:ext cx="3936438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513</TotalTime>
  <Words>740</Words>
  <Application>Microsoft Office PowerPoint</Application>
  <PresentationFormat>Экран (4:3)</PresentationFormat>
  <Paragraphs>81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Проект:  «Осанка – залог здоровья».</vt:lpstr>
      <vt:lpstr>Актуализация проекта:</vt:lpstr>
      <vt:lpstr>Гипотеза:  Существует прямая связь между осанкой и здоровьем, правильная осанка является не только залогом красоты, но и залогом крепкого здоровья. </vt:lpstr>
      <vt:lpstr>Задачи проекта:</vt:lpstr>
      <vt:lpstr>Этапы работы над проектом «Осанка – залог здоровья».</vt:lpstr>
      <vt:lpstr>Исследование состояния осанки учащихся.</vt:lpstr>
      <vt:lpstr>Слайд 7</vt:lpstr>
      <vt:lpstr>Слайд 8</vt:lpstr>
      <vt:lpstr>Основной этап. Самостоятельная работа групп по выполнению заданий </vt:lpstr>
      <vt:lpstr>Заключительный этап.  </vt:lpstr>
      <vt:lpstr>Итоги. 1 группа.</vt:lpstr>
      <vt:lpstr>Итоги. 2 группа.</vt:lpstr>
      <vt:lpstr>Итоги. 3 группа.</vt:lpstr>
      <vt:lpstr>Выводы:</vt:lpstr>
      <vt:lpstr>Перспективы исследования.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 «Осанка – залог здоровья».</dc:title>
  <dc:creator>User</dc:creator>
  <cp:lastModifiedBy>User</cp:lastModifiedBy>
  <cp:revision>52</cp:revision>
  <dcterms:created xsi:type="dcterms:W3CDTF">2013-04-13T14:24:12Z</dcterms:created>
  <dcterms:modified xsi:type="dcterms:W3CDTF">2013-07-03T19:45:47Z</dcterms:modified>
</cp:coreProperties>
</file>