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57" r:id="rId4"/>
    <p:sldId id="258" r:id="rId5"/>
    <p:sldId id="260" r:id="rId6"/>
    <p:sldId id="263" r:id="rId7"/>
    <p:sldId id="264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7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01A8410-D5C8-4019-A2BF-B6BE160D7334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E7E1F1B-07BF-4B6F-BB9C-56EBF530795C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8410-D5C8-4019-A2BF-B6BE160D7334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1F1B-07BF-4B6F-BB9C-56EBF5307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8410-D5C8-4019-A2BF-B6BE160D7334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1F1B-07BF-4B6F-BB9C-56EBF5307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8410-D5C8-4019-A2BF-B6BE160D7334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1F1B-07BF-4B6F-BB9C-56EBF5307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8410-D5C8-4019-A2BF-B6BE160D7334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1F1B-07BF-4B6F-BB9C-56EBF5307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8410-D5C8-4019-A2BF-B6BE160D7334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1F1B-07BF-4B6F-BB9C-56EBF530795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8410-D5C8-4019-A2BF-B6BE160D7334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1F1B-07BF-4B6F-BB9C-56EBF5307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8410-D5C8-4019-A2BF-B6BE160D7334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1F1B-07BF-4B6F-BB9C-56EBF5307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8410-D5C8-4019-A2BF-B6BE160D7334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1F1B-07BF-4B6F-BB9C-56EBF5307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8410-D5C8-4019-A2BF-B6BE160D7334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1F1B-07BF-4B6F-BB9C-56EBF530795C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8410-D5C8-4019-A2BF-B6BE160D7334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1F1B-07BF-4B6F-BB9C-56EBF5307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01A8410-D5C8-4019-A2BF-B6BE160D7334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E7E1F1B-07BF-4B6F-BB9C-56EBF53079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23767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Как изображают предметы и местность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5013176"/>
            <a:ext cx="3309803" cy="66853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75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213009"/>
            <a:ext cx="6288725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Нарисуй план своей парты в масштабе 1: 10</a:t>
            </a:r>
            <a:endParaRPr lang="ru-RU" sz="6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5949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92696"/>
            <a:ext cx="5238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урока:</a:t>
            </a:r>
            <a:endParaRPr lang="ru-RU" sz="5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988840"/>
            <a:ext cx="69127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b="1" dirty="0" smtClean="0"/>
              <a:t>Научиться различать рисунок </a:t>
            </a:r>
            <a:r>
              <a:rPr lang="ru-RU" sz="3600" b="1" dirty="0" smtClean="0"/>
              <a:t>и</a:t>
            </a:r>
            <a:r>
              <a:rPr lang="ru-RU" sz="3600" b="1" dirty="0" smtClean="0"/>
              <a:t> план </a:t>
            </a:r>
            <a:r>
              <a:rPr lang="ru-RU" sz="3600" b="1" dirty="0" smtClean="0"/>
              <a:t>предмета.</a:t>
            </a:r>
          </a:p>
          <a:p>
            <a:pPr marL="342900" indent="-342900">
              <a:buAutoNum type="arabicPeriod"/>
            </a:pPr>
            <a:r>
              <a:rPr lang="ru-RU" sz="3600" b="1" dirty="0" smtClean="0"/>
              <a:t>Познакомиться с видами масштаба.</a:t>
            </a:r>
          </a:p>
          <a:p>
            <a:pPr marL="342900" indent="-342900">
              <a:buAutoNum type="arabicPeriod"/>
            </a:pPr>
            <a:r>
              <a:rPr lang="ru-RU" sz="3600" b="1" dirty="0" smtClean="0"/>
              <a:t>Рисовать план простых предметов.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849236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146679"/>
              </p:ext>
            </p:extLst>
          </p:nvPr>
        </p:nvGraphicFramePr>
        <p:xfrm>
          <a:off x="899592" y="404664"/>
          <a:ext cx="6336710" cy="5940897"/>
        </p:xfrm>
        <a:graphic>
          <a:graphicData uri="http://schemas.openxmlformats.org/drawingml/2006/table">
            <a:tbl>
              <a:tblPr/>
              <a:tblGrid>
                <a:gridCol w="633671"/>
                <a:gridCol w="633671"/>
                <a:gridCol w="633671"/>
                <a:gridCol w="633671"/>
                <a:gridCol w="633671"/>
                <a:gridCol w="633671"/>
                <a:gridCol w="633671"/>
                <a:gridCol w="633671"/>
                <a:gridCol w="633671"/>
                <a:gridCol w="633671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14" marR="9414" marT="9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63888" y="33265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917431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63888" y="155679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63888" y="227687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Я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63888" y="280009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29484" y="342900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63888" y="3952220"/>
            <a:ext cx="397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63888" y="4653136"/>
            <a:ext cx="397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Я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15816" y="917431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139952" y="917431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796656" y="917431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436096" y="917431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84168" y="917431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267744" y="2800092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</a:t>
            </a:r>
            <a:endParaRPr lang="ru-RU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15816" y="2800092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139952" y="280009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788024" y="2800092"/>
            <a:ext cx="44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436096" y="280009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О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84168" y="280009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Н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32240" y="280009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971600" y="39522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619672" y="395222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О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67744" y="39522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</a:t>
            </a:r>
            <a:endParaRPr lang="ru-RU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915816" y="395222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139952" y="395222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436096" y="227687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436096" y="342900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436096" y="395222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436096" y="465313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436096" y="517635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436096" y="569957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Ь</a:t>
            </a:r>
            <a:endParaRPr lang="ru-RU" sz="28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77086" y="5499521"/>
            <a:ext cx="3541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Разминка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5720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3225552" cy="215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32656"/>
            <a:ext cx="37943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Рисунок</a:t>
            </a:r>
            <a:endParaRPr lang="ru-RU" sz="5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12976"/>
            <a:ext cx="38100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67880"/>
            <a:ext cx="3277106" cy="358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1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64807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Чертёж</a:t>
            </a:r>
            <a:endParaRPr lang="ru-RU" sz="54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64704"/>
            <a:ext cx="6464355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2748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1320" y="1196752"/>
            <a:ext cx="6245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- это чертёж его вида сверху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5329" y="485478"/>
            <a:ext cx="48141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 предмета 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297" y="2186786"/>
            <a:ext cx="4476750" cy="4200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756747"/>
            <a:ext cx="2088292" cy="232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29" y="4005064"/>
            <a:ext cx="2881809" cy="217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0806" y="5852861"/>
            <a:ext cx="2138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рисунок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804248" y="1863621"/>
            <a:ext cx="130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план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422248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471488"/>
            <a:ext cx="7686675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2508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412776"/>
            <a:ext cx="77768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это пропо</a:t>
            </a:r>
            <a:r>
              <a:rPr lang="ru-RU" sz="2800" b="1" dirty="0" smtClean="0"/>
              <a:t>р</a:t>
            </a:r>
            <a:r>
              <a:rPr lang="ru-RU" sz="3200" b="1" dirty="0" smtClean="0"/>
              <a:t>ция, которая показывает степень уменьшения или увеличения длины линии на глобусе, карте или плане по сравнению с действительной длиной, т. е. во сколько раз уменьшено или увеличено измеренное расстояние на местности при нанесении его на бумагу.</a:t>
            </a:r>
            <a:r>
              <a:rPr lang="ru-RU" sz="3200" dirty="0" smtClean="0"/>
              <a:t> </a:t>
            </a:r>
            <a:endParaRPr lang="ru-RU" sz="32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44972" y="489446"/>
            <a:ext cx="3611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Масштаб</a:t>
            </a:r>
            <a:endParaRPr lang="ru-RU" sz="5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6416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1835150" y="549275"/>
            <a:ext cx="5473700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chemeClr val="accent1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Виды</a:t>
            </a:r>
            <a:r>
              <a:rPr lang="ru-RU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>
                <a:solidFill>
                  <a:schemeClr val="accent1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масштаба</a:t>
            </a:r>
          </a:p>
        </p:txBody>
      </p:sp>
      <p:sp>
        <p:nvSpPr>
          <p:cNvPr id="32773" name="WordArt 5"/>
          <p:cNvSpPr>
            <a:spLocks noChangeArrowheads="1" noChangeShapeType="1" noTextEdit="1"/>
          </p:cNvSpPr>
          <p:nvPr/>
        </p:nvSpPr>
        <p:spPr bwMode="auto">
          <a:xfrm>
            <a:off x="250825" y="3500438"/>
            <a:ext cx="2876550" cy="8747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именованный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32774" name="WordArt 6"/>
          <p:cNvSpPr>
            <a:spLocks noChangeArrowheads="1" noChangeShapeType="1" noTextEdit="1"/>
          </p:cNvSpPr>
          <p:nvPr/>
        </p:nvSpPr>
        <p:spPr bwMode="auto">
          <a:xfrm>
            <a:off x="468313" y="4868863"/>
            <a:ext cx="244792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 1 см 100 м</a:t>
            </a:r>
          </a:p>
        </p:txBody>
      </p:sp>
      <p:sp>
        <p:nvSpPr>
          <p:cNvPr id="32775" name="WordArt 7"/>
          <p:cNvSpPr>
            <a:spLocks noChangeArrowheads="1" noChangeShapeType="1" noTextEdit="1"/>
          </p:cNvSpPr>
          <p:nvPr/>
        </p:nvSpPr>
        <p:spPr bwMode="auto">
          <a:xfrm>
            <a:off x="3563938" y="1700213"/>
            <a:ext cx="2124075" cy="8747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линейный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3348038" y="3716338"/>
            <a:ext cx="25923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4572000" y="3500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5292725" y="3500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5940425" y="3500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3997325" y="3500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3348038" y="3500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4429125" y="2852738"/>
            <a:ext cx="2286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32783" name="WordArt 15"/>
          <p:cNvSpPr>
            <a:spLocks noChangeArrowheads="1" noChangeShapeType="1" noTextEdit="1"/>
          </p:cNvSpPr>
          <p:nvPr/>
        </p:nvSpPr>
        <p:spPr bwMode="auto">
          <a:xfrm>
            <a:off x="5148263" y="3068638"/>
            <a:ext cx="342900" cy="33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100</a:t>
            </a:r>
          </a:p>
        </p:txBody>
      </p:sp>
      <p:sp>
        <p:nvSpPr>
          <p:cNvPr id="32784" name="WordArt 16"/>
          <p:cNvSpPr>
            <a:spLocks noChangeArrowheads="1" noChangeShapeType="1" noTextEdit="1"/>
          </p:cNvSpPr>
          <p:nvPr/>
        </p:nvSpPr>
        <p:spPr bwMode="auto">
          <a:xfrm>
            <a:off x="3852863" y="3140075"/>
            <a:ext cx="342900" cy="33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100</a:t>
            </a:r>
          </a:p>
        </p:txBody>
      </p:sp>
      <p:sp>
        <p:nvSpPr>
          <p:cNvPr id="32785" name="WordArt 17"/>
          <p:cNvSpPr>
            <a:spLocks noChangeArrowheads="1" noChangeShapeType="1" noTextEdit="1"/>
          </p:cNvSpPr>
          <p:nvPr/>
        </p:nvSpPr>
        <p:spPr bwMode="auto">
          <a:xfrm>
            <a:off x="5797550" y="3068638"/>
            <a:ext cx="342900" cy="33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200</a:t>
            </a:r>
          </a:p>
        </p:txBody>
      </p:sp>
      <p:sp>
        <p:nvSpPr>
          <p:cNvPr id="32786" name="WordArt 18"/>
          <p:cNvSpPr>
            <a:spLocks noChangeArrowheads="1" noChangeShapeType="1" noTextEdit="1"/>
          </p:cNvSpPr>
          <p:nvPr/>
        </p:nvSpPr>
        <p:spPr bwMode="auto">
          <a:xfrm>
            <a:off x="3205163" y="3140075"/>
            <a:ext cx="342900" cy="33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200</a:t>
            </a:r>
          </a:p>
        </p:txBody>
      </p:sp>
      <p:sp>
        <p:nvSpPr>
          <p:cNvPr id="32787" name="WordArt 19"/>
          <p:cNvSpPr>
            <a:spLocks noChangeArrowheads="1" noChangeShapeType="1" noTextEdit="1"/>
          </p:cNvSpPr>
          <p:nvPr/>
        </p:nvSpPr>
        <p:spPr bwMode="auto">
          <a:xfrm>
            <a:off x="6156325" y="3213100"/>
            <a:ext cx="233362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численный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32788" name="WordArt 20"/>
          <p:cNvSpPr>
            <a:spLocks noChangeArrowheads="1" noChangeShapeType="1" noTextEdit="1"/>
          </p:cNvSpPr>
          <p:nvPr/>
        </p:nvSpPr>
        <p:spPr bwMode="auto">
          <a:xfrm>
            <a:off x="7019925" y="4581525"/>
            <a:ext cx="10287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1:100</a:t>
            </a:r>
          </a:p>
        </p:txBody>
      </p:sp>
      <p:sp>
        <p:nvSpPr>
          <p:cNvPr id="32789" name="AutoShape 21"/>
          <p:cNvSpPr>
            <a:spLocks noChangeArrowheads="1"/>
          </p:cNvSpPr>
          <p:nvPr/>
        </p:nvSpPr>
        <p:spPr bwMode="auto">
          <a:xfrm>
            <a:off x="2195513" y="1628775"/>
            <a:ext cx="360362" cy="1439863"/>
          </a:xfrm>
          <a:prstGeom prst="downArrow">
            <a:avLst>
              <a:gd name="adj1" fmla="val 50000"/>
              <a:gd name="adj2" fmla="val 9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0" name="AutoShape 22"/>
          <p:cNvSpPr>
            <a:spLocks noChangeArrowheads="1"/>
          </p:cNvSpPr>
          <p:nvPr/>
        </p:nvSpPr>
        <p:spPr bwMode="auto">
          <a:xfrm>
            <a:off x="6588125" y="1484313"/>
            <a:ext cx="360363" cy="1439862"/>
          </a:xfrm>
          <a:prstGeom prst="downArrow">
            <a:avLst>
              <a:gd name="adj1" fmla="val 50000"/>
              <a:gd name="adj2" fmla="val 9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1" name="AutoShape 23"/>
          <p:cNvSpPr>
            <a:spLocks noChangeArrowheads="1"/>
          </p:cNvSpPr>
          <p:nvPr/>
        </p:nvSpPr>
        <p:spPr bwMode="auto">
          <a:xfrm>
            <a:off x="4356100" y="1268413"/>
            <a:ext cx="360363" cy="576262"/>
          </a:xfrm>
          <a:prstGeom prst="downArrow">
            <a:avLst>
              <a:gd name="adj1" fmla="val 50000"/>
              <a:gd name="adj2" fmla="val 39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239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0" grpId="0" animBg="1"/>
      <p:bldP spid="32781" grpId="0" animBg="1"/>
      <p:bldP spid="32782" grpId="0" animBg="1"/>
      <p:bldP spid="32783" grpId="0" animBg="1"/>
      <p:bldP spid="32784" grpId="0" animBg="1"/>
      <p:bldP spid="32785" grpId="0" animBg="1"/>
      <p:bldP spid="32786" grpId="0" animBg="1"/>
      <p:bldP spid="32787" grpId="0" animBg="1"/>
      <p:bldP spid="32788" grpId="0" animBg="1"/>
      <p:bldP spid="32789" grpId="0" animBg="1"/>
      <p:bldP spid="32790" grpId="0" animBg="1"/>
      <p:bldP spid="3279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132</TotalTime>
  <Words>143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Как изображают предметы и местность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изображают предметы и местность</dc:title>
  <dc:creator>Алена</dc:creator>
  <cp:lastModifiedBy>Алена</cp:lastModifiedBy>
  <cp:revision>12</cp:revision>
  <dcterms:created xsi:type="dcterms:W3CDTF">2011-09-25T17:54:09Z</dcterms:created>
  <dcterms:modified xsi:type="dcterms:W3CDTF">2011-09-25T20:06:34Z</dcterms:modified>
</cp:coreProperties>
</file>