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4/5/2012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Documents and Settings\Admin\Рабочий стол\66122339_ZEUS_os_X__Earth__Space_by_ZEUSos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32492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676400" y="457200"/>
            <a:ext cx="58721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Наш общий дом-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05000" y="1295400"/>
            <a:ext cx="51959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планета Земля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43600" y="5562600"/>
            <a:ext cx="3200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Выполнила</a:t>
            </a:r>
          </a:p>
          <a:p>
            <a:pPr algn="ctr"/>
            <a:r>
              <a:rPr lang="ru-RU" sz="1200" dirty="0" smtClean="0"/>
              <a:t>учитель 2 «Б» класса</a:t>
            </a:r>
          </a:p>
          <a:p>
            <a:pPr algn="ctr"/>
            <a:r>
              <a:rPr lang="ru-RU" sz="1200" dirty="0" smtClean="0"/>
              <a:t>МОУ СОШ №25</a:t>
            </a:r>
          </a:p>
          <a:p>
            <a:pPr algn="ctr"/>
            <a:r>
              <a:rPr lang="ru-RU" sz="1200" dirty="0" smtClean="0"/>
              <a:t>ст. Должанской </a:t>
            </a:r>
          </a:p>
          <a:p>
            <a:pPr algn="ctr"/>
            <a:r>
              <a:rPr lang="ru-RU" sz="1200" dirty="0" smtClean="0"/>
              <a:t>Зоткина Валентина Леонтьевна</a:t>
            </a:r>
            <a:endParaRPr lang="ru-RU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Новая папка (4)\eko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1066800"/>
            <a:ext cx="4724400" cy="4724400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Рабочий стол\2012-04-05 12.10.5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65600" y="2057400"/>
            <a:ext cx="4978400" cy="3733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3332788" y="762000"/>
            <a:ext cx="581121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Экология – наука о доме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Рабочий стол\Новая папка (4)\ekologiya-rasshatyvaet-zdorove-allergetiko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685800"/>
            <a:ext cx="3810000" cy="3810000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  <p:pic>
        <p:nvPicPr>
          <p:cNvPr id="2051" name="Picture 3" descr="C:\Documents and Settings\Admin\Рабочий стол\Новая папка (4)\46758824_priroda_39kopiy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4546691"/>
            <a:ext cx="3467738" cy="2311309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  <p:pic>
        <p:nvPicPr>
          <p:cNvPr id="2052" name="Picture 4" descr="C:\Documents and Settings\Admin\Рабочий стол\Новая папка (4)\0004-002-Ekologija-sistematicheskikh-grupp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4419600"/>
            <a:ext cx="2819400" cy="1907745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  <p:pic>
        <p:nvPicPr>
          <p:cNvPr id="2053" name="Picture 5" descr="C:\Documents and Settings\Admin\Рабочий стол\2012-04-05 12.08.16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05200" y="1143000"/>
            <a:ext cx="5080000" cy="381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4" name="Picture 6" descr="C:\Documents and Settings\Admin\Рабочий стол\Новая папка (4)\1298199468_priroda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05000" y="4954905"/>
            <a:ext cx="2743200" cy="1903095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9" name="Прямоугольник 8"/>
          <p:cNvSpPr/>
          <p:nvPr/>
        </p:nvSpPr>
        <p:spPr>
          <a:xfrm>
            <a:off x="685800" y="381000"/>
            <a:ext cx="784426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Будем жить в ладу с природой!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</TotalTime>
  <Words>34</Words>
  <PresentationFormat>Экран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Поток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4</cp:revision>
  <dcterms:modified xsi:type="dcterms:W3CDTF">2012-04-05T13:45:42Z</dcterms:modified>
</cp:coreProperties>
</file>