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56" r:id="rId3"/>
    <p:sldId id="260" r:id="rId4"/>
    <p:sldId id="258" r:id="rId5"/>
    <p:sldId id="269" r:id="rId6"/>
    <p:sldId id="277" r:id="rId7"/>
    <p:sldId id="259" r:id="rId8"/>
    <p:sldId id="265" r:id="rId9"/>
    <p:sldId id="266" r:id="rId10"/>
    <p:sldId id="273" r:id="rId11"/>
    <p:sldId id="274" r:id="rId12"/>
    <p:sldId id="271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FE2E1-EA45-4380-98EF-B2EC0968605B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80A93-7C80-4EB0-9165-B16245B9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0A93-7C80-4EB0-9165-B16245B9D1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фоны\62_fon__6\фон для презинтаций\6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54577"/>
          </a:xfrm>
          <a:prstGeom prst="rect">
            <a:avLst/>
          </a:prstGeom>
          <a:noFill/>
        </p:spPr>
      </p:pic>
      <p:pic>
        <p:nvPicPr>
          <p:cNvPr id="12294" name="Picture 6" descr="http://3.bp.blogspot.com/-wtEUJVJ6LvY/UaHzlChkvzI/AAAAAAAAB0Y/OO8gNV63jmE/s32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484784"/>
            <a:ext cx="4968552" cy="38884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111511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НОРА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589240"/>
            <a:ext cx="172819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БЕР</a:t>
            </a:r>
            <a:r>
              <a:rPr lang="ru-RU" sz="2800" b="1" dirty="0" smtClean="0">
                <a:solidFill>
                  <a:schemeClr val="bg1"/>
                </a:solidFill>
              </a:rPr>
              <a:t>ЛОГА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92280" y="5589240"/>
            <a:ext cx="136815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КУСТ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5589240"/>
            <a:ext cx="201622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ЛОГОВО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2420888"/>
            <a:ext cx="158417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ДУПЛО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548681"/>
            <a:ext cx="6336704" cy="64633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КТО ГДЕ ЖИВЁТ</a:t>
            </a:r>
            <a:r>
              <a:rPr lang="en-US" sz="2800" b="1" dirty="0" smtClean="0"/>
              <a:t> </a:t>
            </a:r>
            <a:r>
              <a:rPr lang="en-US" sz="3600" b="1" dirty="0" smtClean="0"/>
              <a:t>?</a:t>
            </a:r>
            <a:endParaRPr lang="ru-RU" sz="2800" b="1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ы\62_fon__6\фон для презинтаций\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11"/>
            <a:ext cx="9144000" cy="6754577"/>
          </a:xfrm>
          <a:prstGeom prst="rect">
            <a:avLst/>
          </a:prstGeom>
          <a:noFill/>
        </p:spPr>
      </p:pic>
      <p:pic>
        <p:nvPicPr>
          <p:cNvPr id="28676" name="Picture 4" descr="http://nature.baikal.ru/phs/norm/22/22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960440" cy="583264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644008" y="476673"/>
            <a:ext cx="4139952" cy="5940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Ю́рта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— переносное жилище у кочевников.</a:t>
            </a:r>
            <a:b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Юрта полностью удовлетворяла потребностям кочевника в силу своего удобства и практичности. Она быстро собирается и легко разбирается силами одной семьи в течение одного часа. Она легко перевозится на верблюдах и лошадях, её войлочное покрытие не пропускает дождь, ветер и умеренный холод. Наличие отверстия на самой вершине купола создаёт тягу и позволяет легко пользоваться очагом. Юрта и поныне используется во многих случаях чабанами Тувы, Алтая и Бурятии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ы\62_fon__6\фон для презинтаций\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423"/>
            <a:ext cx="9144000" cy="67545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5148064" y="620688"/>
            <a:ext cx="3600400" cy="5262979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Сакля- жилища у горцев Кавказа с каменными, глинобитными или саманными стенами и плоской крышей. Характерно </a:t>
            </a:r>
            <a:r>
              <a:rPr lang="ru-RU" sz="2400" b="1" dirty="0" err="1" smtClean="0">
                <a:solidFill>
                  <a:schemeClr val="bg1"/>
                </a:solidFill>
              </a:rPr>
              <a:t>террасообразное</a:t>
            </a:r>
            <a:r>
              <a:rPr lang="ru-RU" sz="2400" b="1" dirty="0" smtClean="0">
                <a:solidFill>
                  <a:schemeClr val="bg1"/>
                </a:solidFill>
              </a:rPr>
              <a:t> расположение САКЛЕЙ на горных склонах, причём крыша нижнего дома может служить двором для </a:t>
            </a:r>
            <a:r>
              <a:rPr lang="ru-RU" sz="2400" b="1" dirty="0" smtClean="0"/>
              <a:t>верхнего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http://www.nedoprivodu.net/forum/gallery/files/2/7/8/dscf4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4320480" cy="54006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ы\62_fon__6\фон для презинтаций\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423"/>
            <a:ext cx="9144000" cy="6754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509120"/>
            <a:ext cx="8136904" cy="1569660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Изба́ — деревянный срубный (бревенчатый) жилой дом в сельской лесистой местности России, Украины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Белоруссии. В степных, богатых глиной областях вместо изб строили мазанки (хаты).</a:t>
            </a:r>
            <a:endParaRPr lang="ru-RU" sz="2400" dirty="0"/>
          </a:p>
        </p:txBody>
      </p:sp>
      <p:pic>
        <p:nvPicPr>
          <p:cNvPr id="30722" name="Picture 2" descr="http://upload.wikimedia.org/wikipedia/commons/thumb/f/f0/Izba.jpg/450px-Iz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248472" cy="367240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5" name="Picture 2" descr="http://www.fototerra.ru/image.html?id=80311&amp;size=me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6672"/>
            <a:ext cx="3816424" cy="367240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ы\62_fon__6\фон для презинтаций\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457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5301208"/>
            <a:ext cx="504056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Квартира</a:t>
            </a:r>
            <a:r>
              <a:rPr lang="ru-RU" dirty="0" smtClean="0"/>
              <a:t> – жилое помещение в доме, имеющее отдельный вход и состоящее из нескольких комнат и иных помещений разного назначения (например, спальни, кухни, прихожей и т. п.)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17032"/>
            <a:ext cx="828092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Дом</a:t>
            </a:r>
            <a:r>
              <a:rPr lang="ru-RU" dirty="0" smtClean="0"/>
              <a:t> - архитектурное сооружение, предназначенное для жилья, и имеющее, как правило, стены, дверь и крышу. 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Дом</a:t>
            </a:r>
            <a:r>
              <a:rPr lang="ru-RU" dirty="0" smtClean="0"/>
              <a:t> - место, где кто-либо постоянно</a:t>
            </a:r>
          </a:p>
          <a:p>
            <a:r>
              <a:rPr lang="ru-RU" dirty="0" smtClean="0"/>
              <a:t> проживает.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Дома</a:t>
            </a:r>
            <a:r>
              <a:rPr lang="ru-RU" dirty="0" smtClean="0"/>
              <a:t> бывают одноэтажные и многоэтажные.</a:t>
            </a:r>
          </a:p>
        </p:txBody>
      </p:sp>
      <p:sp>
        <p:nvSpPr>
          <p:cNvPr id="32770" name="AutoShape 2" descr="data:image/jpeg;base64,/9j/4AAQSkZJRgABAQAAAQABAAD/2wCEAAkGBwgHBgkIBwgKCgkLDRYPDQwMDRsUFRAWIB0iIiAdHx8kKDQsJCYxJx8fLT0tMTU3Ojo6Iys/RD84QzQ5OjcBCgoKDQwNGg8PGjclHyU3Nzc3Nzc3Nzc3Nzc3Nzc3Nzc3Nzc3Nzc3Nzc3Nzc3Nzc3Nzc3Nzc3Nzc3Nzc3Nzc3N//AABEIAHgAsgMBIgACEQEDEQH/xAAcAAABBQEBAQAAAAAAAAAAAAAGAAMEBQcBAgj/xABEEAACAQMDAQUEBwQHBwUAAAABAgMABBEFEiExBhNBUWEUInGBByMykaGxwUJigtEVJFJywuHwFjM1Q3PS8SZEU6Kz/8QAGQEAAgMBAAAAAAAAAAAAAAAAAgMAAQQF/8QAJhEAAgIBAwUAAQUAAAAAAAAAAAECAxESITEEEyJBUTIFFEJhsf/aAAwDAQACEQMRAD8A0pVyASpU+R6iu7KkbF3Y4z5UtldBSOI4jG3HSvainNmK6FqORSicC13bXelQINd0qaQxpqNoZAxQp3yhgR1GM0DklyMjBy4RYBa9BRXI3jlXdFIjDjlWBpzYRQ6ky9LXJ4xXa97aW0VMkwNtwKYZcmpTrxVLN2g06G6e2aU7kzvfqqn1NU7Iw3bBdblsT9lLZQ9adqop9WaJwq23RGAJIHmaKVUMAR0NVX1ELPxZUqnHkY2Cu7BVdquspZMYo43MuMbscKfChyXWb1ZWljkL4JOxpfuHhx+NLs6uEHhjYdO5LIbiPxxU+xbahDn76HezetNexhLtX79mOQE91PIeOPiavmG1qmtWRGwj2pZJ29fMUgwPSoW7mn4nHjxQuODVG7JIrhOB0J+FcLAKT5ChXXu21hpcz2rhjLwAQ20c+uOvypbeORuUXB1uzBILPkfu0qyJtX3MWOovknPCMR9+eaVK7yA1mh6LqOnXly6W7zLOeCs7cnxxV00Z8qyi2naKeOSJ1WQYK4Bxng/6+FGPY/Vrybfa30nvHITcQTkeR8etFR1Kb0iLKVyEpjpbPSvY3DnrXoHzHNbdRmwDnbLVG0rRmMBAu7lhBb5HRj1b+EZPyrF5RDaXk0cDMbdXEbcj3WwOef8AXBo37VaqNU1+eVZP6raZtoPEM3/McfMAfw0GPbJMtzd5JX2uSJscZAC4+7muTdf3LtPpHd6SnsVJ+2OpI6NmNmUnHKkD18DUyLWtWtj9Tqd6o547+Qjnr5j51VwFkka1lYO8fiNpDD0zTuwgfY2/BP5Gl5kvZ0EoyXBfwdtteh/9+JOc4kVG/QGrK2+kTV0x38FrMBjJEbKT59GPPyoOB9T8yw/MVzIJ6qT8V/yolbNexcumplzFBnqP0g3V9bGD2VLcMPfZJDnr6jiqmHV7EFpDAxlY8gEEHw86pAD6j4Kf0NNzvsicnG4DgMfHw6igm3Z+TF/sqUtkXxvbbZtEzLnq5Q5Hx+X509p/0kasiNEsNjJawjZG7K+5lHju3c/IUH5YqCzuR+6cD/61zZGpxhQfXGf1q6k6s4YC6SrO6yFdx2ntp1SaVpHn6lIclc1WjWzFITbwzZYjPeyAA/rVRgnwJ+IP64FXehaWkrLNd8REkLFgAyMPAY8KGzC8pEj0kEXvZvXLvT723vbuGOO2uJNhbJIU+fpkflWuWU0d7bR3EOdkg3DPWsI1m6udP1sNfo8ukXUKK5UZWE56j+yQfma036PtdYj+g7+UNcRJutZP/mhxwc+Yp/TXP8X7EdR0sH5R9BmIh4ivfdqBXsEEedM3Uwht5JM8opatuTKoRRA1DUYrQTxx5e4SLeEAJ6kjoPgawztN2htNQvGub89/JnY3s5C4APXHgfDOautX12a+13UDGjoksIDK2JFXjoPMeP8AFigvVL3uEaK6itpkRCxHdhOSeAfI/iKQ5OTwXpSJI1u4UbYNWt44hwidzIdq+A+1Soee40aR2kcNuY5OGcDJpVZWEG/eySSr3RMLxnCluAOc558eT99EHZS8CazbRMUk3NmVlOfHwz1PQfD5ULTWcCoxhcDcCAA24+hB+IyK7pdu6NDqAlnXbOAyHxxjPrzWGEYprLByfQNpZwW0WyJTtyWGTkjJziqLt1qh0bRXa1bF7csILZcZ989W/hUE/KvekdprS5ghMrrbiQiOJWPJI45HhQH2w1f+l9fmmR99pZZt7fB4Zv8AmOPmAo/u+tbbrlCttD6ao2zWwLPfanp19bWGlRd7FJGIoYuMM48ScZ8al30MqxSwTKgMjMZNg4Y9GI+Yqz0TTINQuUupr1bT2ZvccSAHJGCevGAfxqAJLJNQvpLnUIkCKphUMCJD+1jHQn18qy9PXBx1SW5suc9WmPANzQd0Pqlw0fK48R4in42SZBIo69fqx1+VOQWksljcuokdiXZWRSTg8iq20lEWwuBsce9uH2T+lNtguUVRY09Miw6fz95aRY/28fF/5iuHA6ELn99lroYD9tflLn8xWc3iKg87N38Kmo92SFSMAjc2cYPh8z6VI2gno5PwQ1DuBm4YbeEUDhMdefP4UUd2DJpI8ePvfp+ppA54DZ+DE/kK8NLEnBlRT/eUf51baPpz3r97KcWy8s244I9OOTVyelZYHI/oWke2SrJLGe5BxhU95yeijnr+VaZYaNowgMOoXVp7Sp2933+3uccbRyMnzqX2a0NLGOO4miVJdv1UWc90D4/3jQlfW8R1zWjutj/Vb1sMyght5wecYx5+FNoq15lPkx33N+MQi1PsRYajo0ttb3knfPCU71JQRux1I8vSsv0Sa90/UDoV4xs9SspSbKY8YYfsZ/snwrS/o4s445bybuot4WIK6urYBjBIGCcZPNQ/pQ7HjXLH+k9PXGp2q5908yoOcfEdRUtqjHZA12Szlhl2V7Qxa9pgmK91dRnu7mEnmN+n3HwoX+ke4eJWS4L2wYEw3AJMcnHKsByOM+B8KB9F1W9W3GpwlI9QiULdwhge9UfZk2g8EYB+VQe0erza1P7upuk3AWFzuQN+yQf2fL5k0UL9Sw+Rd1eh5XDKWO4kj1YDbvZ8Agygggnk9Rx8vHwq31TQdKmtZLixs+9u1PKIxEKZB6dcnkHpjgYqk9jU37XF9cW9pJsCuqZ5bPXjzz48nyq/0nS7e7k9nstQngk2d9G5l6t0wUB93PqfD5VcpadzO3jdgX/s1qA4zbjHgTSorNjqqEpLe2YkXhh7O7YPjz41yp3X9RO5Eu10GQXYd4ZwJML3qp7oGfEE8dR1FWJ0ewtA8lxcPuRgZEjcDd+0Bj+XXApzUdXazvpO6mYqdpA3ghiegzzgdTx+FQHubaUzX2JH2J9VGWXKN1OMnJGc84zWaEdR0JdipPCyzt9cS20Qa0geM3hKQM595WP7XHpk48uKptUt5EtFigGLeFcbfE+fWpNvDcMxkmZ90Sd0mCOG6uwOefAZ9KmaJpt1dzXVrLqlzI8ts6xLPKCitwMnzwM8UuWO5pj6CqioVuTXJRW+nXkjo1sqhJGYKxYe8QM8egwfuqbpege2aqYZJ9sSMDI4bnjOfTGV+HKnxov03sZsspIbq5R+8UIxhAwADnjgkE4GcURW+jRrNzJLsZBEyhCMjoOQqjoAMegp7rtcdkB3Y55A22sTZrLNHE/dLIY9pUbVIHXjzHOOtBd1DwC1qbcMN3deWRnHyz8fxrdG7NW7sSsk8alt21VXGeBnr6UI9tOyMFpbw3KSyvlirb8DnqOnzq4VTT3BnbGW6M4s5mIMMhcug/t9RUlVc9BL8gprsMFtBdiW8tmnjIOFVtpz8Qak40In3rC7X4Tt/wB1BOLUtkzTXfFx3ZGKnxQ/xRg/lUWS2sY1lmlsJLmQkHu0JQdPnVoE0Q/ZF/H8JM16MWkHGL3UE+Kg/wCGgy1ymG5wa5RVaZeafdofZtKt0dGwyyMWxWp9hNMa4tUv7+KIBT/VolTAAx9ojx9KDez3ZvSNT1xGi1G5MojYuBGFLKPPI58K17TkVIiigBVAAHkAKZiDWUjJNyTxkg65dG1ntdzOIWD79rEYxjB4I8/xrH+0Lz3GpzTd4wRmmfZnlQrc5Pz5861ftbbNdCBADsCtk5AByRxyR5VRR6Il1GSLy2jck5UXSBj5ZwxzVRjZltLYtSglvyAGmQasBKbCO6JXu+97uQjJkxtHukZzkcc1Gd9Rj4kmuwC3HvMAy5wNoz5gVqA7MXT3bTr3coZAvdi4UoMdMD414HZK8lLC7tMhiSJO8yYyR1GF8/j91STsX8Rsba85b/0yOeaXTdStrq1jMVxEWEhYYVx+98a9a9LbSXKT6RNl+63bI+sLHop8x5Vc9uNP1yLtDexG17+3kSMkbgu33BnjORk8/MUGy29wwjZYHVmz7ikNx4D8+KZBLKb5BskpLHpk5R7OO9mt7a7uFHvvIW7qIg8nbwDj9a7Y6/b27z+2QKX3I8Ps6mPaAwLYAPG4DGevPXrmJc2MkUObm1uHYY7yRwUXnBXnJHQj8Km2un27ojTRxxqj53IxweOu5vtDHPFOeGjBOGHhhXHpui3MaziznIlAfLiRic88k9T60qoDrWiISgv5AF4915sfLilStEv7FdstL+3jFlFM13vndVYQg5Pvemc49aettMuVUi4dT9S0sKk5yQAB8cFs9ak2iafbIyWywuxGGY8sfifHGas7HVIbO4huII0VrfO1nOVTI8M9aRG2K9MLnkfg0XVJY47mexleCa4W2CGMl0BODINpHjnkjHUmrTtNoKdndMtry1cpfCfYs8bMMKVPQZ46evxp3/bu8VX92F8DjCjPTPnVVrvaWfW7OGKVo9iPv2gYYHGOfv8AKnRsrctluMU21jIPRahqsmq2TXWrX7xG7iVla5faQXAxjPQ9MVqkEynW59PksDGYYxKsxYEONwHHHrmssCBriyGN39ft+B1/3i1r12f/AFGo8rEf/oK1PdFrkj9ptdOhNYj2FLhbuRYlPeFSrHzGOlVkWpp2v7KahIln7M8Eu0Lu3ZKgN+WRXv6Q52gOhbYI5d96oJcE7PUYpn6M5Tc6Jfs8EcWbwqURcAjYOcfOo4pV5KT8sGZdorEPp7tETGxZPeBIwNw/Sq+3gS2ikiLyyNCQGY9Tu5FHf0h6Pb6TZxi2eVhKQT3hBxh16YHrQXJJFCzwlJHmu5lVAvhtAGT6ZYUmM/JI0KvNbaHLGKO9SR4DJhGKnPHIqdpei3N/di3t9xYnkknCjzPpRV2K7KpfW99LLcNGnfuoVFBO4Ac58qKtO0230yIw24yc+/Iern1plktOwmO5WaVo9tpGoWMUHvO0MxeQjljgfh6UU2P2X+VVE3/GLL/pTfkKt7H7L/Ks8nkYih+kO3t30ATTWrzypcRRw7BkguwU/pWTMbVoLa4NhdbLlZHj+qzkR/arZ+1kvc6TEwjR831qMOM4zKBms4XUEOjaGwsLX37e/IUKwAx4D3vHxrXTHMEJm8SKAw6epj3WUwMkSSrm3PKucKennRhoejT6TqNtNPpsrQPGxKbeSpGM48xnxpme/Qy2W6wtve0yxb9vK5mAx9roPD8c1qzqpKMyjcucMR05qW+MSQeWZR2r02W91q7aJhuiVA0YbBXCjHHrjOBWd9oY49L1FLhhI7vHmKFXZV3g/aJXnOcHHHTrWqX7rc9rdbbMiKiQllJyCyxtgjHw68/jQF9KkENrqunicu8b2/eFI2xzkA/E0tJLBbewI3ur6pfXMgSWRe8PvKoCjoPAcD7I+6vBg1C67qTUppPZ1GWZ33FB/d65p6CxeeBpGj7lGdu7kZiHI8OBn76c1S+eaP2eId2gO0964yegOceGc0WPSQOX7JY0jSXAdYr5w3IbcBu9cZrlVa6fekAhdwPQgxkGlUw/pW4VaWRcyorziOPDKu3x+Y9cVdH2EKkcV+Ld+BtYFtwHXBzyfjUSKy2RzxxoY0kOVRV92M4wSPP4GoX9FQx26W01229G3KWIUr5jHl6Vznpl7ALjVLqxslMtu5MZHvSJkMp6ZI6VN+jd7PU9c1DMUM0ItlZAyZx73XBzihYaVaxj3tQYMejNLk/jT3ZO/PZO8uZ9Mia6N0nduJwybMNwV2g58abVCPoKteQa9qrrSrLW7HiIC0dHZY4vsneCeg68CrSTt9pE+rvdRR3bKtv3IHdgFiGDZHPiM1nN5MNRujctayxSudzFd7ck54+rGK7HbqyqrRzBcncBHj5cjinrXjBtiquWG/antlpGq3GnoyXsXsc6y8Rqd+MZH2hj4177A9ptJsUn08G5/rFwrq7xAckBcEAny6+tCENlYuCximQMNp5X3hU/T4NPtL6K5a3uJI4W3d0XABx4E+VRylp0tlqFfITfS3n2W1Hp/jWhHs1bTvcXyyEd0O5fd3Qk2Zfw8vsVe9qtTTtFDDGYHtu74AGGzyD6eVRrO5WygltxBujl7oStv2M2xy2MjPBDEGlr8ky1Jqtx+h92GlSXTbp0j2Mbh945+1gZ8alN9tviaoIu20UIK2+jJEpyWCSKoJPj+FRz2t5J9hf4CQGmWtSYiMJIu5v+L2P/AE5vyFW9j9l/lQO3abfdw3C2Mh7pXXaD13DHl6VLg7ZtDkDTXOfAuR/hpbQeGePpI7RLYwJp8MIkn3x3BYtkJsbIyB6jxx86zq31RhDa28qIYrNJkjwTlu9+0c85xxR/qXaiz1BFhvtDDruDAGRwc/JM1XjVNFVXjXs8u5wR70shPxGU9aJTklhMOKiuY5BefXpnMKJAhWK3iiDBSMrGwZceZyKOux3bm91e+9m1OCFQV3iSIEbR68nxoe1K90d7RkTTUs5Nu32kyOzKfMKUwW9DUc9pZdP0uGLTIBt7099dMe6eQY97IC+HHTrUbbW7LxH0gnitrNL+7vY7p+9vFYJxj3kYgKWLcZBx/wCaAvpPS7W7htrWMPHJnBjBIQA8Drjwq1uu3MKWan+iLeSRduxnd8bvPGPzzipdrr8VwrzTWy5kb3u6wVU+o+f+s0MrWo5xkzThiOTK5by9hm7m8g7uRQA4Qcn48+lVdwzmXGWwOgIwRWuasNPvQw9jiJIGHKYNDFx2ejMm6OHIz4VcOqT52EOYD/WjgBsfClRcdBfP+5P3ClTO/ArWgkiubuOFo01C5XK4JMvvD9c1GltFmYPLcTTMP2i+4n0J+VRbqVmcTSpsBJGPFj0p2Jz3gkiC9302r1wScnFYPLHIGpjg02AhcOwIHBwM/lXTpUDjBduFIHA8RzUs7QGPOVbaR5GkpYfDzpeuf0vJCj0aCMAb3bBzlhTkelwpn6xsHHGBgfCpe4g80u84+z18T41fcl9I2RhpEO4HvZCg6ITkV1dJj37hNLkHJPHNSkkwuGHNes9aHuT+lZZDk0eKQjE8wwc/a/nXp9MRzxcTA7dnDfjUoHB6j76cVgRyTxV9yX0mpkJ9JjcczTZ8Mt0PnXk6VHtGbq5JH7Rfk/Op5/dPWuY5/mMVXcl9JlkA6VbmRW76UHPgRz+Ga7/REBOTJMxH7w/lU0A+GPnSGeu7PpU7kn7JlkIaTaZzumJ8yRn8qQ0qyGcRn7/WphbOfe2jzrwRnnPy6VNcvpWWTdJ0m3dL1hLBGUi2wJdSbYe8YjHT+6ajajZWrXMlu0hmlt22TjOQshVSwX93J4/yrsUttJbz2Vw0qBiGLx493gjPPXgnp6U1BObhJpXk7xpLiSVMKdmxyWXB6H/xTPNQbbNThNU5fs8DTrQEboRjHTcaR0+y5+pHIweetSreF7mQRoJHJ4xGm4/d88VNnivL0qIdG9nhjC90wGWkDZ6/AqevSkOcl7ExhKUW16KkWNmuSsKgnqcnk08AqKApIA8M5ry28RhwjbCQC204yeg+NeckeBOfAVepsAd3iuV4EU7AMttKQeQQDzSqsl4YPXE8499lwpJySRkeAx+FeVO9lO5hhQwGDk8dc/P8a5SrcksAkm2u2USl/dBLPt8h161NguI7iMPEx58xgilSpcoLdho777EYp0EsNufv/SlSpLBZ0MXXC5z556V3vCq4xn4eNKlQlMcQ7+SvyHWnPqumT8AaVKrIcAPgfXrXhmLYwc48T1pUqiIetw8cj1xXHcDkY+VKlUwQUbowBmPdx/ttt3YHjx41PNnaTlDY6hC6zECASZDPnw6cY9cUqVLnssmqiuM4vJYPo8McIQys0ihskYzI3QKM8KPU1QyxmJzC4AK8YB4B+XFKlWXp7ZTzk1/qPS10qLgG9p3GnaXEtmqF3Ud48bb95+NQtL1WWTUCs0y4J+wwOPvpUqTPeTbOx0VcH0/BPvLuNnZWKgDEgyuRleAfwFVdxHZ7PbfYEupkbIjVxGsnrz1wOceNKlSKJS1rcTdVDQ9i+W+lKghSgxwuz7PpSpUqe5Miqhj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data:image/jpeg;base64,/9j/4AAQSkZJRgABAQAAAQABAAD/2wCEAAkGBwgHBgkIBwgKCgkLDRYPDQwMDRsUFRAWIB0iIiAdHx8kKDQsJCYxJx8fLT0tMTU3Ojo6Iys/RD84QzQ5OjcBCgoKDQwNGg8PGjclHyU3Nzc3Nzc3Nzc3Nzc3Nzc3Nzc3Nzc3Nzc3Nzc3Nzc3Nzc3Nzc3Nzc3Nzc3Nzc3Nzc3N//AABEIAHgAsgMBIgACEQEDEQH/xAAcAAABBQEBAQAAAAAAAAAAAAAGAAMEBQcBAgj/xABEEAACAQMDAQUEBwQHBwUAAAABAgMABBEFEiExBhNBUWEUInGBByMykaGxwUJigtEVJFJywuHwFjM1Q3PS8SZEU6Kz/8QAGQEAAgMBAAAAAAAAAAAAAAAAAgMAAQQF/8QAJhEAAgIBAwUAAQUAAAAAAAAAAAECAxESITEEEyJBUTIFFEJhsf/aAAwDAQACEQMRAD8A0pVyASpU+R6iu7KkbF3Y4z5UtldBSOI4jG3HSvainNmK6FqORSicC13bXelQINd0qaQxpqNoZAxQp3yhgR1GM0DklyMjBy4RYBa9BRXI3jlXdFIjDjlWBpzYRQ6ky9LXJ4xXa97aW0VMkwNtwKYZcmpTrxVLN2g06G6e2aU7kzvfqqn1NU7Iw3bBdblsT9lLZQ9adqop9WaJwq23RGAJIHmaKVUMAR0NVX1ELPxZUqnHkY2Cu7BVdquspZMYo43MuMbscKfChyXWb1ZWljkL4JOxpfuHhx+NLs6uEHhjYdO5LIbiPxxU+xbahDn76HezetNexhLtX79mOQE91PIeOPiavmG1qmtWRGwj2pZJ29fMUgwPSoW7mn4nHjxQuODVG7JIrhOB0J+FcLAKT5ChXXu21hpcz2rhjLwAQ20c+uOvypbeORuUXB1uzBILPkfu0qyJtX3MWOovknPCMR9+eaVK7yA1mh6LqOnXly6W7zLOeCs7cnxxV00Z8qyi2naKeOSJ1WQYK4Bxng/6+FGPY/Vrybfa30nvHITcQTkeR8etFR1Kb0iLKVyEpjpbPSvY3DnrXoHzHNbdRmwDnbLVG0rRmMBAu7lhBb5HRj1b+EZPyrF5RDaXk0cDMbdXEbcj3WwOef8AXBo37VaqNU1+eVZP6raZtoPEM3/McfMAfw0GPbJMtzd5JX2uSJscZAC4+7muTdf3LtPpHd6SnsVJ+2OpI6NmNmUnHKkD18DUyLWtWtj9Tqd6o547+Qjnr5j51VwFkka1lYO8fiNpDD0zTuwgfY2/BP5Gl5kvZ0EoyXBfwdtteh/9+JOc4kVG/QGrK2+kTV0x38FrMBjJEbKT59GPPyoOB9T8yw/MVzIJ6qT8V/yolbNexcumplzFBnqP0g3V9bGD2VLcMPfZJDnr6jiqmHV7EFpDAxlY8gEEHw86pAD6j4Kf0NNzvsicnG4DgMfHw6igm3Z+TF/sqUtkXxvbbZtEzLnq5Q5Hx+X509p/0kasiNEsNjJawjZG7K+5lHju3c/IUH5YqCzuR+6cD/61zZGpxhQfXGf1q6k6s4YC6SrO6yFdx2ntp1SaVpHn6lIclc1WjWzFITbwzZYjPeyAA/rVRgnwJ+IP64FXehaWkrLNd8REkLFgAyMPAY8KGzC8pEj0kEXvZvXLvT723vbuGOO2uJNhbJIU+fpkflWuWU0d7bR3EOdkg3DPWsI1m6udP1sNfo8ukXUKK5UZWE56j+yQfma036PtdYj+g7+UNcRJutZP/mhxwc+Yp/TXP8X7EdR0sH5R9BmIh4ivfdqBXsEEedM3Uwht5JM8opatuTKoRRA1DUYrQTxx5e4SLeEAJ6kjoPgawztN2htNQvGub89/JnY3s5C4APXHgfDOautX12a+13UDGjoksIDK2JFXjoPMeP8AFigvVL3uEaK6itpkRCxHdhOSeAfI/iKQ5OTwXpSJI1u4UbYNWt44hwidzIdq+A+1Soee40aR2kcNuY5OGcDJpVZWEG/eySSr3RMLxnCluAOc558eT99EHZS8CazbRMUk3NmVlOfHwz1PQfD5ULTWcCoxhcDcCAA24+hB+IyK7pdu6NDqAlnXbOAyHxxjPrzWGEYprLByfQNpZwW0WyJTtyWGTkjJziqLt1qh0bRXa1bF7csILZcZ989W/hUE/KvekdprS5ghMrrbiQiOJWPJI45HhQH2w1f+l9fmmR99pZZt7fB4Zv8AmOPmAo/u+tbbrlCttD6ao2zWwLPfanp19bWGlRd7FJGIoYuMM48ScZ8al30MqxSwTKgMjMZNg4Y9GI+Yqz0TTINQuUupr1bT2ZvccSAHJGCevGAfxqAJLJNQvpLnUIkCKphUMCJD+1jHQn18qy9PXBx1SW5suc9WmPANzQd0Pqlw0fK48R4in42SZBIo69fqx1+VOQWksljcuokdiXZWRSTg8iq20lEWwuBsce9uH2T+lNtguUVRY09Miw6fz95aRY/28fF/5iuHA6ELn99lroYD9tflLn8xWc3iKg87N38Kmo92SFSMAjc2cYPh8z6VI2gno5PwQ1DuBm4YbeEUDhMdefP4UUd2DJpI8ePvfp+ppA54DZ+DE/kK8NLEnBlRT/eUf51baPpz3r97KcWy8s244I9OOTVyelZYHI/oWke2SrJLGe5BxhU95yeijnr+VaZYaNowgMOoXVp7Sp2933+3uccbRyMnzqX2a0NLGOO4miVJdv1UWc90D4/3jQlfW8R1zWjutj/Vb1sMyght5wecYx5+FNoq15lPkx33N+MQi1PsRYajo0ttb3knfPCU71JQRux1I8vSsv0Sa90/UDoV4xs9SspSbKY8YYfsZ/snwrS/o4s445bybuot4WIK6urYBjBIGCcZPNQ/pQ7HjXLH+k9PXGp2q5908yoOcfEdRUtqjHZA12Szlhl2V7Qxa9pgmK91dRnu7mEnmN+n3HwoX+ke4eJWS4L2wYEw3AJMcnHKsByOM+B8KB9F1W9W3GpwlI9QiULdwhge9UfZk2g8EYB+VQe0erza1P7upuk3AWFzuQN+yQf2fL5k0UL9Sw+Rd1eh5XDKWO4kj1YDbvZ8Agygggnk9Rx8vHwq31TQdKmtZLixs+9u1PKIxEKZB6dcnkHpjgYqk9jU37XF9cW9pJsCuqZ5bPXjzz48nyq/0nS7e7k9nstQngk2d9G5l6t0wUB93PqfD5VcpadzO3jdgX/s1qA4zbjHgTSorNjqqEpLe2YkXhh7O7YPjz41yp3X9RO5Eu10GQXYd4ZwJML3qp7oGfEE8dR1FWJ0ewtA8lxcPuRgZEjcDd+0Bj+XXApzUdXazvpO6mYqdpA3ghiegzzgdTx+FQHubaUzX2JH2J9VGWXKN1OMnJGc84zWaEdR0JdipPCyzt9cS20Qa0geM3hKQM595WP7XHpk48uKptUt5EtFigGLeFcbfE+fWpNvDcMxkmZ90Sd0mCOG6uwOefAZ9KmaJpt1dzXVrLqlzI8ts6xLPKCitwMnzwM8UuWO5pj6CqioVuTXJRW+nXkjo1sqhJGYKxYe8QM8egwfuqbpege2aqYZJ9sSMDI4bnjOfTGV+HKnxov03sZsspIbq5R+8UIxhAwADnjgkE4GcURW+jRrNzJLsZBEyhCMjoOQqjoAMegp7rtcdkB3Y55A22sTZrLNHE/dLIY9pUbVIHXjzHOOtBd1DwC1qbcMN3deWRnHyz8fxrdG7NW7sSsk8alt21VXGeBnr6UI9tOyMFpbw3KSyvlirb8DnqOnzq4VTT3BnbGW6M4s5mIMMhcug/t9RUlVc9BL8gprsMFtBdiW8tmnjIOFVtpz8Qak40In3rC7X4Tt/wB1BOLUtkzTXfFx3ZGKnxQ/xRg/lUWS2sY1lmlsJLmQkHu0JQdPnVoE0Q/ZF/H8JM16MWkHGL3UE+Kg/wCGgy1ymG5wa5RVaZeafdofZtKt0dGwyyMWxWp9hNMa4tUv7+KIBT/VolTAAx9ojx9KDez3ZvSNT1xGi1G5MojYuBGFLKPPI58K17TkVIiigBVAAHkAKZiDWUjJNyTxkg65dG1ntdzOIWD79rEYxjB4I8/xrH+0Lz3GpzTd4wRmmfZnlQrc5Pz5861ftbbNdCBADsCtk5AByRxyR5VRR6Il1GSLy2jck5UXSBj5ZwxzVRjZltLYtSglvyAGmQasBKbCO6JXu+97uQjJkxtHukZzkcc1Gd9Rj4kmuwC3HvMAy5wNoz5gVqA7MXT3bTr3coZAvdi4UoMdMD414HZK8lLC7tMhiSJO8yYyR1GF8/j91STsX8Rsba85b/0yOeaXTdStrq1jMVxEWEhYYVx+98a9a9LbSXKT6RNl+63bI+sLHop8x5Vc9uNP1yLtDexG17+3kSMkbgu33BnjORk8/MUGy29wwjZYHVmz7ikNx4D8+KZBLKb5BskpLHpk5R7OO9mt7a7uFHvvIW7qIg8nbwDj9a7Y6/b27z+2QKX3I8Ps6mPaAwLYAPG4DGevPXrmJc2MkUObm1uHYY7yRwUXnBXnJHQj8Km2un27ojTRxxqj53IxweOu5vtDHPFOeGjBOGHhhXHpui3MaziznIlAfLiRic88k9T60qoDrWiISgv5AF4915sfLilStEv7FdstL+3jFlFM13vndVYQg5Pvemc49aettMuVUi4dT9S0sKk5yQAB8cFs9ak2iafbIyWywuxGGY8sfifHGas7HVIbO4huII0VrfO1nOVTI8M9aRG2K9MLnkfg0XVJY47mexleCa4W2CGMl0BODINpHjnkjHUmrTtNoKdndMtry1cpfCfYs8bMMKVPQZ46evxp3/bu8VX92F8DjCjPTPnVVrvaWfW7OGKVo9iPv2gYYHGOfv8AKnRsrctluMU21jIPRahqsmq2TXWrX7xG7iVla5faQXAxjPQ9MVqkEynW59PksDGYYxKsxYEONwHHHrmssCBriyGN39ft+B1/3i1r12f/AFGo8rEf/oK1PdFrkj9ptdOhNYj2FLhbuRYlPeFSrHzGOlVkWpp2v7KahIln7M8Eu0Lu3ZKgN+WRXv6Q52gOhbYI5d96oJcE7PUYpn6M5Tc6Jfs8EcWbwqURcAjYOcfOo4pV5KT8sGZdorEPp7tETGxZPeBIwNw/Sq+3gS2ikiLyyNCQGY9Tu5FHf0h6Pb6TZxi2eVhKQT3hBxh16YHrQXJJFCzwlJHmu5lVAvhtAGT6ZYUmM/JI0KvNbaHLGKO9SR4DJhGKnPHIqdpei3N/di3t9xYnkknCjzPpRV2K7KpfW99LLcNGnfuoVFBO4Ac58qKtO0230yIw24yc+/Iern1plktOwmO5WaVo9tpGoWMUHvO0MxeQjljgfh6UU2P2X+VVE3/GLL/pTfkKt7H7L/Ks8nkYih+kO3t30ATTWrzypcRRw7BkguwU/pWTMbVoLa4NhdbLlZHj+qzkR/arZ+1kvc6TEwjR831qMOM4zKBms4XUEOjaGwsLX37e/IUKwAx4D3vHxrXTHMEJm8SKAw6epj3WUwMkSSrm3PKucKennRhoejT6TqNtNPpsrQPGxKbeSpGM48xnxpme/Qy2W6wtve0yxb9vK5mAx9roPD8c1qzqpKMyjcucMR05qW+MSQeWZR2r02W91q7aJhuiVA0YbBXCjHHrjOBWd9oY49L1FLhhI7vHmKFXZV3g/aJXnOcHHHTrWqX7rc9rdbbMiKiQllJyCyxtgjHw68/jQF9KkENrqunicu8b2/eFI2xzkA/E0tJLBbewI3ur6pfXMgSWRe8PvKoCjoPAcD7I+6vBg1C67qTUppPZ1GWZ33FB/d65p6CxeeBpGj7lGdu7kZiHI8OBn76c1S+eaP2eId2gO0964yegOceGc0WPSQOX7JY0jSXAdYr5w3IbcBu9cZrlVa6fekAhdwPQgxkGlUw/pW4VaWRcyorziOPDKu3x+Y9cVdH2EKkcV+Ld+BtYFtwHXBzyfjUSKy2RzxxoY0kOVRV92M4wSPP4GoX9FQx26W01229G3KWIUr5jHl6Vznpl7ALjVLqxslMtu5MZHvSJkMp6ZI6VN+jd7PU9c1DMUM0ItlZAyZx73XBzihYaVaxj3tQYMejNLk/jT3ZO/PZO8uZ9Mia6N0nduJwybMNwV2g58abVCPoKteQa9qrrSrLW7HiIC0dHZY4vsneCeg68CrSTt9pE+rvdRR3bKtv3IHdgFiGDZHPiM1nN5MNRujctayxSudzFd7ck54+rGK7HbqyqrRzBcncBHj5cjinrXjBtiquWG/antlpGq3GnoyXsXsc6y8Rqd+MZH2hj4177A9ptJsUn08G5/rFwrq7xAckBcEAny6+tCENlYuCximQMNp5X3hU/T4NPtL6K5a3uJI4W3d0XABx4E+VRylp0tlqFfITfS3n2W1Hp/jWhHs1bTvcXyyEd0O5fd3Qk2Zfw8vsVe9qtTTtFDDGYHtu74AGGzyD6eVRrO5WygltxBujl7oStv2M2xy2MjPBDEGlr8ky1Jqtx+h92GlSXTbp0j2Mbh945+1gZ8alN9tviaoIu20UIK2+jJEpyWCSKoJPj+FRz2t5J9hf4CQGmWtSYiMJIu5v+L2P/AE5vyFW9j9l/lQO3abfdw3C2Mh7pXXaD13DHl6VLg7ZtDkDTXOfAuR/hpbQeGePpI7RLYwJp8MIkn3x3BYtkJsbIyB6jxx86zq31RhDa28qIYrNJkjwTlu9+0c85xxR/qXaiz1BFhvtDDruDAGRwc/JM1XjVNFVXjXs8u5wR70shPxGU9aJTklhMOKiuY5BefXpnMKJAhWK3iiDBSMrGwZceZyKOux3bm91e+9m1OCFQV3iSIEbR68nxoe1K90d7RkTTUs5Nu32kyOzKfMKUwW9DUc9pZdP0uGLTIBt7099dMe6eQY97IC+HHTrUbbW7LxH0gnitrNL+7vY7p+9vFYJxj3kYgKWLcZBx/wCaAvpPS7W7htrWMPHJnBjBIQA8Drjwq1uu3MKWan+iLeSRduxnd8bvPGPzzipdrr8VwrzTWy5kb3u6wVU+o+f+s0MrWo5xkzThiOTK5by9hm7m8g7uRQA4Qcn48+lVdwzmXGWwOgIwRWuasNPvQw9jiJIGHKYNDFx2ejMm6OHIz4VcOqT52EOYD/WjgBsfClRcdBfP+5P3ClTO/ArWgkiubuOFo01C5XK4JMvvD9c1GltFmYPLcTTMP2i+4n0J+VRbqVmcTSpsBJGPFj0p2Jz3gkiC9302r1wScnFYPLHIGpjg02AhcOwIHBwM/lXTpUDjBduFIHA8RzUs7QGPOVbaR5GkpYfDzpeuf0vJCj0aCMAb3bBzlhTkelwpn6xsHHGBgfCpe4g80u84+z18T41fcl9I2RhpEO4HvZCg6ITkV1dJj37hNLkHJPHNSkkwuGHNes9aHuT+lZZDk0eKQjE8wwc/a/nXp9MRzxcTA7dnDfjUoHB6j76cVgRyTxV9yX0mpkJ9JjcczTZ8Mt0PnXk6VHtGbq5JH7Rfk/Op5/dPWuY5/mMVXcl9JlkA6VbmRW76UHPgRz+Ga7/REBOTJMxH7w/lU0A+GPnSGeu7PpU7kn7JlkIaTaZzumJ8yRn8qQ0qyGcRn7/WphbOfe2jzrwRnnPy6VNcvpWWTdJ0m3dL1hLBGUi2wJdSbYe8YjHT+6ajajZWrXMlu0hmlt22TjOQshVSwX93J4/yrsUttJbz2Vw0qBiGLx493gjPPXgnp6U1BObhJpXk7xpLiSVMKdmxyWXB6H/xTPNQbbNThNU5fs8DTrQEboRjHTcaR0+y5+pHIweetSreF7mQRoJHJ4xGm4/d88VNnivL0qIdG9nhjC90wGWkDZ6/AqevSkOcl7ExhKUW16KkWNmuSsKgnqcnk08AqKApIA8M5ry28RhwjbCQC204yeg+NeckeBOfAVepsAd3iuV4EU7AMttKQeQQDzSqsl4YPXE8499lwpJySRkeAx+FeVO9lO5hhQwGDk8dc/P8a5SrcksAkm2u2USl/dBLPt8h161NguI7iMPEx58xgilSpcoLdho777EYp0EsNufv/SlSpLBZ0MXXC5z556V3vCq4xn4eNKlQlMcQ7+SvyHWnPqumT8AaVKrIcAPgfXrXhmLYwc48T1pUqiIetw8cj1xXHcDkY+VKlUwQUbowBmPdx/ttt3YHjx41PNnaTlDY6hC6zECASZDPnw6cY9cUqVLnssmqiuM4vJYPo8McIQys0ihskYzI3QKM8KPU1QyxmJzC4AK8YB4B+XFKlWXp7ZTzk1/qPS10qLgG9p3GnaXEtmqF3Ud48bb95+NQtL1WWTUCs0y4J+wwOPvpUqTPeTbOx0VcH0/BPvLuNnZWKgDEgyuRleAfwFVdxHZ7PbfYEupkbIjVxGsnrz1wOceNKlSKJS1rcTdVDQ9i+W+lKghSgxwuz7PpSpUqe5Miqhj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encrypted-tbn2.gstatic.com/images?q=tbn:ANd9GcSeG2wNIBdNhU5c1bh3FV5OqGkyT27mYHMCXQtDJZlLNLPmIZLUj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6" name="Picture 8" descr="http://upload.wikimedia.org/wikipedia/commons/f/ff/%D0%93%D0%BE%D1%80%D0%BE%D0%B4_%D0%9A%D0%BE%D0%BC%D0%BC%D1%83%D0%BD%D0%B0%D1%80,_%D0%98%D0%B6%D0%BE%D1%80%D1%81%D0%BA%D0%B0%D1%8F_%D1%83%D0%BB%D0%B8%D1%86%D0%B0,_%D0%B4%D0%BE%D0%BC_12_(06.03.20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600400" cy="3384376"/>
          </a:xfrm>
          <a:prstGeom prst="rect">
            <a:avLst/>
          </a:prstGeom>
          <a:noFill/>
        </p:spPr>
      </p:pic>
      <p:pic>
        <p:nvPicPr>
          <p:cNvPr id="32780" name="Picture 12" descr="http://www.moduldrev.ru/files/upload/400_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3960440" cy="3312368"/>
          </a:xfrm>
          <a:prstGeom prst="rect">
            <a:avLst/>
          </a:prstGeom>
          <a:noFill/>
        </p:spPr>
      </p:pic>
      <p:pic>
        <p:nvPicPr>
          <p:cNvPr id="32782" name="Picture 14" descr="http://i.io.ua/img_su/large/0009/12/00091234_n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21088"/>
            <a:ext cx="3851920" cy="26369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ны\62_fon__6\фон для презинтаций\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423"/>
            <a:ext cx="9144000" cy="67545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7" name="Picture 3" descr="C:\Users\User\Downloads\Тематический словарь в картинках. Мир животных. Книга 1. Домашние и дикие животные средней полосы - Мирясова Валентина Ивановна, Васильева Светлана Александровна - Издательство Альфа-книга_files\scrn_bi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509120"/>
            <a:ext cx="2952328" cy="201622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19672" y="332656"/>
            <a:ext cx="6408712" cy="64633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ГДЕ МЫ ВИДИМ  ЭТИ ДОМА</a:t>
            </a:r>
            <a:r>
              <a:rPr lang="en-US" sz="3600" b="1" dirty="0" smtClean="0"/>
              <a:t>?</a:t>
            </a:r>
            <a:endParaRPr lang="ru-RU" sz="2800" b="1" dirty="0"/>
          </a:p>
        </p:txBody>
      </p:sp>
      <p:pic>
        <p:nvPicPr>
          <p:cNvPr id="1029" name="Picture 5" descr="https://encrypted-tbn3.gstatic.com/images?q=tbn:ANd9GcRyXRAQnHpVDiEcT5LW9YS7nzBoE77KU4Mw0vDUC8Wn54lwC_esozfEZFyX"/>
          <p:cNvPicPr>
            <a:picLocks noChangeAspect="1" noChangeArrowheads="1"/>
          </p:cNvPicPr>
          <p:nvPr/>
        </p:nvPicPr>
        <p:blipFill>
          <a:blip r:embed="rId4" cstate="print"/>
          <a:srcRect l="5263" t="10060" r="5263" b="9683"/>
          <a:stretch>
            <a:fillRect/>
          </a:stretch>
        </p:blipFill>
        <p:spPr bwMode="auto">
          <a:xfrm>
            <a:off x="1403648" y="4437112"/>
            <a:ext cx="2448272" cy="21602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8" name="Рисунок 2" descr="_DSC076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124744"/>
            <a:ext cx="2880320" cy="280831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31" name="Picture 7" descr="https://encrypted-tbn1.gstatic.com/images?q=tbn:ANd9GcQnZgdc-YtauKEZwLk-wSTZln7ZquoLKWrwFYC75gev-UWMiYDsskaUmzltv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124744"/>
            <a:ext cx="2880320" cy="259687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79712" y="3861048"/>
            <a:ext cx="13681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ГОРОД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4005064"/>
            <a:ext cx="11521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СЕЛО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ны\62_fon__6\фон для презинтаций\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4577"/>
          </a:xfrm>
          <a:prstGeom prst="rect">
            <a:avLst/>
          </a:prstGeom>
          <a:noFill/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476672"/>
            <a:ext cx="3670300" cy="252028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11960" y="1412776"/>
            <a:ext cx="4443983" cy="302500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6" name="Picture 6" descr="C:\Users\Roman-PC\Desktop\Новая папка\IMG_69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39552" y="3212976"/>
            <a:ext cx="3528889" cy="30243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868144" y="515719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ГДЕ МЫ ВИДИМ  ЭТИ ДОМА ГДЕ МЫ ВИДИМ  ЭТИ ДОМА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32974" y="548680"/>
            <a:ext cx="3267819" cy="461665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/>
              <a:t>ВАМ ЭТИ  ДОМА ЗНАКОМЫ</a:t>
            </a:r>
            <a:r>
              <a:rPr lang="en-US" sz="2400" b="1" dirty="0" smtClean="0"/>
              <a:t>?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ны\62_fon__6\фон для презинтаций\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423"/>
            <a:ext cx="9144000" cy="67545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424936" cy="60016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Жили́ще</a:t>
            </a:r>
            <a:r>
              <a:rPr lang="ru-RU" sz="3200" b="1" dirty="0" smtClean="0">
                <a:solidFill>
                  <a:schemeClr val="bg1"/>
                </a:solidFill>
              </a:rPr>
              <a:t> — сооружение, место, в котором обитают люди или животные. Обычно жилище служит для укрытия от неблагоприятной погоды, для сна, выращивания потомства, хранения припасов отдыха. Внешний вид, материал для стен и внутреннее строение жилищ весьма разнообразны (материалом может быть дерево, брезент,  камень, бетон, земля, кирпич, сталь, и даже стекло, кость или снег).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74638"/>
            <a:ext cx="5472608" cy="850106"/>
          </a:xfrm>
          <a:ln w="28575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Дом, в котором ты живёшь.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71800" y="332656"/>
            <a:ext cx="5328592" cy="1323439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РОССИЯ – НАША РОДИНА.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НАШЕ СЕЛО, В КОТОРОМ МЫ ЖИВЁМ – НАША МАЛАЯ РОДИНА.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325152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ы\62_fon__6\фон для презинтаций\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423"/>
            <a:ext cx="9144000" cy="67545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30" name="Picture 6" descr="http://russia.big-map.ru/668840_SMALL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ны\62_fon__6\фон для презинтаций\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11"/>
            <a:ext cx="9144000" cy="6754577"/>
          </a:xfrm>
          <a:prstGeom prst="rect">
            <a:avLst/>
          </a:prstGeom>
          <a:noFill/>
        </p:spPr>
      </p:pic>
      <p:pic>
        <p:nvPicPr>
          <p:cNvPr id="7170" name="Picture 2" descr="Украинская мазанк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476673"/>
            <a:ext cx="3528392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4365104"/>
            <a:ext cx="72008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мазанка</a:t>
            </a:r>
            <a:r>
              <a:rPr lang="ru-RU" sz="2400" dirty="0" smtClean="0"/>
              <a:t>  строились на основе тщательно подготовленного</a:t>
            </a:r>
          </a:p>
          <a:p>
            <a:r>
              <a:rPr lang="ru-RU" sz="2400" dirty="0" smtClean="0"/>
              <a:t> каркаса из тонких веток, утепленных </a:t>
            </a:r>
          </a:p>
          <a:p>
            <a:r>
              <a:rPr lang="ru-RU" sz="2400" dirty="0" smtClean="0"/>
              <a:t>прослойкой из камыша, поверх которой накладывалась слой за слоем глина с соломой. </a:t>
            </a:r>
            <a:endParaRPr lang="ru-RU" sz="2400" b="1" dirty="0"/>
          </a:p>
        </p:txBody>
      </p:sp>
      <p:pic>
        <p:nvPicPr>
          <p:cNvPr id="7172" name="Picture 4" descr="хата маза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4664"/>
            <a:ext cx="4104456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фоны\62_fon__6\фон для презинтаций\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4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2040" y="764704"/>
            <a:ext cx="3851920" cy="5355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Яранга</a:t>
            </a:r>
            <a:r>
              <a:rPr lang="ru-RU" dirty="0" smtClean="0"/>
              <a:t> - жилище народов</a:t>
            </a:r>
          </a:p>
          <a:p>
            <a:r>
              <a:rPr lang="ru-RU" dirty="0" smtClean="0"/>
              <a:t> севера России</a:t>
            </a:r>
          </a:p>
          <a:p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Яранга - переносное жилище кочевых чукчей,</a:t>
            </a:r>
            <a:br>
              <a:rPr lang="ru-RU" dirty="0" smtClean="0"/>
            </a:br>
            <a:r>
              <a:rPr lang="ru-RU" dirty="0" smtClean="0"/>
              <a:t>коряков, некоторых групп эвенов и юкагиров. Состоит из деревянного каркаса с</a:t>
            </a:r>
            <a:br>
              <a:rPr lang="ru-RU" dirty="0" smtClean="0"/>
            </a:br>
            <a:r>
              <a:rPr lang="ru-RU" dirty="0" smtClean="0"/>
              <a:t>коническим куполом из шестов, покрывается оленьими шкурами. Внутри кубический</a:t>
            </a:r>
            <a:br>
              <a:rPr lang="ru-RU" dirty="0" smtClean="0"/>
            </a:br>
            <a:r>
              <a:rPr lang="ru-RU" dirty="0" smtClean="0"/>
              <a:t>полог из оленьих шкур — жилое помещение, отапливаемое и освещаемое жировой</a:t>
            </a:r>
            <a:br>
              <a:rPr lang="ru-RU" dirty="0" smtClean="0"/>
            </a:br>
            <a:r>
              <a:rPr lang="ru-RU" dirty="0" smtClean="0"/>
              <a:t>лампой; вне полога — кладовая. Яранга сохраняется в быту оленеводческих бригад.</a:t>
            </a:r>
            <a:endParaRPr lang="ru-RU" dirty="0"/>
          </a:p>
        </p:txBody>
      </p:sp>
      <p:pic>
        <p:nvPicPr>
          <p:cNvPr id="3074" name="Picture 2" descr="Чукотская семья у своей яранги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464496" cy="358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фоны\62_fon__6\фон для презинтаций\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4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4536504" cy="618630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Чум</a:t>
            </a:r>
            <a:r>
              <a:rPr lang="ru-RU" dirty="0" smtClean="0"/>
              <a:t> (шалаш) - конический шалаш из жердей, покрываемый </a:t>
            </a:r>
            <a:r>
              <a:rPr lang="ru-RU" dirty="0" err="1" smtClean="0"/>
              <a:t>берестой,войлоком</a:t>
            </a:r>
            <a:r>
              <a:rPr lang="ru-RU" dirty="0" smtClean="0"/>
              <a:t> или оленьими шкурами; форма жилища, распространенная по всей Сибири от Уральского хребта до берегов Великого океана, у </a:t>
            </a:r>
            <a:r>
              <a:rPr lang="ru-RU" dirty="0" err="1" smtClean="0"/>
              <a:t>финских,тюркских</a:t>
            </a:r>
            <a:r>
              <a:rPr lang="ru-RU" dirty="0" smtClean="0"/>
              <a:t> и монгольских племен. Историки жилища признают эту форму первым опытом искусственно создаваемого жилья, к которому человек обратился </a:t>
            </a:r>
            <a:r>
              <a:rPr lang="ru-RU" dirty="0" err="1" smtClean="0"/>
              <a:t>отполых</a:t>
            </a:r>
            <a:r>
              <a:rPr lang="ru-RU" dirty="0" smtClean="0"/>
              <a:t>, дуплистых деревьев и пещер. Первообразом Ч. могли служить прислоненные наклонно к дереву ветви. В Европейской России Ч. Утратил свое былое назначение и обратился в служебную хозяйственную постройку: у черемис, вотяков, чуваш, татар его жердяной остов служит овином (шиш);покрытый соломой; он прикрывает ход в погреб.</a:t>
            </a:r>
            <a:endParaRPr lang="ru-RU" dirty="0"/>
          </a:p>
        </p:txBody>
      </p:sp>
      <p:pic>
        <p:nvPicPr>
          <p:cNvPr id="4" name="Picture 2" descr="Ч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3240360" cy="338437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5" name="Picture 2" descr="http://www.lovozero.ru/img.phtml?image=02710017__3.jpg&amp;w=230&amp;h=2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17032"/>
            <a:ext cx="2952328" cy="28083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135</Words>
  <Application>Microsoft Office PowerPoint</Application>
  <PresentationFormat>Экран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 Дом, в котором ты живёшь.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74</cp:revision>
  <dcterms:created xsi:type="dcterms:W3CDTF">2013-12-17T09:21:39Z</dcterms:created>
  <dcterms:modified xsi:type="dcterms:W3CDTF">2014-01-20T21:17:20Z</dcterms:modified>
</cp:coreProperties>
</file>