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custShowLst>
    <p:custShow name="Произвольный показ 1" id="0">
      <p:sldLst>
        <p:sld r:id="rId2"/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0"/>
        <p:sld r:id="rId11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6F6F6F"/>
    <a:srgbClr val="FF013D"/>
    <a:srgbClr val="A935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574" autoAdjust="0"/>
  </p:normalViewPr>
  <p:slideViewPr>
    <p:cSldViewPr>
      <p:cViewPr>
        <p:scale>
          <a:sx n="60" d="100"/>
          <a:sy n="60" d="100"/>
        </p:scale>
        <p:origin x="-869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3AFB-E68C-49D9-99B6-92B8005963FE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03CC-2522-48C3-8194-4D614D193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4.wav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285728"/>
            <a:ext cx="4400552" cy="585311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Красная        книга        нашего                        края 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4400" kern="1500" spc="100" dirty="0" smtClean="0"/>
          </a:p>
        </p:txBody>
      </p:sp>
      <p:pic>
        <p:nvPicPr>
          <p:cNvPr id="5" name="Рисунок 4" descr="051224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4572000" cy="585791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6" name="~PP3406.WAV">
            <a:hlinkClick r:id="" action="ppaction://media"/>
          </p:cNvPr>
          <p:cNvPicPr>
            <a:picLocks noRot="1" noChangeAspect="1"/>
          </p:cNvPicPr>
          <p:nvPr>
            <a:wavAudioFile r:embed="rId1" name="~PP3406.WAV"/>
          </p:nvPr>
        </p:nvPicPr>
        <p:blipFill>
          <a:blip r:embed="rId4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ajga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458" b="11458"/>
          <a:stretch>
            <a:fillRect/>
          </a:stretch>
        </p:blipFill>
        <p:spPr>
          <a:xfrm>
            <a:off x="0" y="0"/>
            <a:ext cx="9144000" cy="53578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143512"/>
            <a:ext cx="9144000" cy="1714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Сайгак – крупное  животное , держатся стадами кочуя в поисках пищи и воды , </a:t>
            </a:r>
            <a:r>
              <a:rPr lang="ru-RU" sz="4000" i="1" smtClean="0">
                <a:solidFill>
                  <a:srgbClr val="C00000"/>
                </a:solidFill>
              </a:rPr>
              <a:t>быстро бегает </a:t>
            </a:r>
            <a:r>
              <a:rPr lang="ru-RU" sz="4000" i="1" dirty="0" smtClean="0">
                <a:solidFill>
                  <a:srgbClr val="C00000"/>
                </a:solidFill>
              </a:rPr>
              <a:t>со скоростью 80 км</a:t>
            </a:r>
            <a:r>
              <a:rPr lang="en-US" sz="4000" i="1" dirty="0" smtClean="0">
                <a:solidFill>
                  <a:srgbClr val="C00000"/>
                </a:solidFill>
              </a:rPr>
              <a:t>/</a:t>
            </a:r>
            <a:r>
              <a:rPr lang="ru-RU" sz="4000" i="1" dirty="0" smtClean="0">
                <a:solidFill>
                  <a:srgbClr val="C00000"/>
                </a:solidFill>
              </a:rPr>
              <a:t>ч.</a:t>
            </a:r>
          </a:p>
          <a:p>
            <a:endParaRPr lang="ru-RU" sz="40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0007-007-Dejstvitelno-dejatelnost-cheloveka-nanosit-prirode-mnogo-vred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~PP1416.WAV">
            <a:hlinkClick r:id="" action="ppaction://media"/>
          </p:cNvPr>
          <p:cNvPicPr>
            <a:picLocks noRot="1" noChangeAspect="1"/>
          </p:cNvPicPr>
          <p:nvPr>
            <a:wavAudioFile r:embed="rId1" name="~PP1416.WAV"/>
          </p:nvPr>
        </p:nvPicPr>
        <p:blipFill>
          <a:blip r:embed="rId4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images (8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8056" b="28056"/>
          <a:stretch>
            <a:fillRect/>
          </a:stretch>
        </p:blipFill>
        <p:spPr>
          <a:xfrm>
            <a:off x="0" y="0"/>
            <a:ext cx="9144000" cy="5357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214950"/>
            <a:ext cx="9144000" cy="16430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013D"/>
                </a:solidFill>
              </a:rPr>
              <a:t>Некоторые жители красной      книги                            Амурский тигр- один из самых  малочисленных  подвидов</a:t>
            </a:r>
          </a:p>
          <a:p>
            <a:r>
              <a:rPr lang="ru-RU" sz="2800" i="1" dirty="0" smtClean="0">
                <a:solidFill>
                  <a:srgbClr val="FF013D"/>
                </a:solidFill>
              </a:rPr>
              <a:t>Обитает на севере</a:t>
            </a:r>
          </a:p>
          <a:p>
            <a:endParaRPr lang="ru-RU" sz="2800" i="1" dirty="0" smtClean="0">
              <a:solidFill>
                <a:srgbClr val="FF013D"/>
              </a:solidFill>
            </a:endParaRPr>
          </a:p>
          <a:p>
            <a:endParaRPr lang="ru-RU" sz="2800" i="1" dirty="0" smtClean="0">
              <a:solidFill>
                <a:srgbClr val="FF013D"/>
              </a:solidFill>
            </a:endParaRPr>
          </a:p>
          <a:p>
            <a:endParaRPr lang="ru-RU" sz="2800" i="1" dirty="0" smtClean="0">
              <a:solidFill>
                <a:srgbClr val="FF013D"/>
              </a:solidFill>
            </a:endParaRPr>
          </a:p>
          <a:p>
            <a:endParaRPr lang="ru-RU" sz="2800" i="1" dirty="0" smtClean="0">
              <a:solidFill>
                <a:srgbClr val="FF013D"/>
              </a:solidFill>
            </a:endParaRPr>
          </a:p>
          <a:p>
            <a:endParaRPr lang="ru-RU" sz="2400" i="1" dirty="0">
              <a:solidFill>
                <a:srgbClr val="FFC000"/>
              </a:solidFill>
            </a:endParaRPr>
          </a:p>
        </p:txBody>
      </p:sp>
      <p:pic>
        <p:nvPicPr>
          <p:cNvPr id="7" name="~PP1806.WAV">
            <a:hlinkClick r:id="" action="ppaction://media"/>
          </p:cNvPr>
          <p:cNvPicPr>
            <a:picLocks noRot="1" noChangeAspect="1"/>
          </p:cNvPicPr>
          <p:nvPr>
            <a:wavAudioFile r:embed="rId1" name="~PP1806.WAV"/>
          </p:nvPr>
        </p:nvPicPr>
        <p:blipFill>
          <a:blip r:embed="rId4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babochka_махаон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91" b="291"/>
          <a:stretch>
            <a:fillRect/>
          </a:stretch>
        </p:blipFill>
        <p:spPr>
          <a:xfrm>
            <a:off x="0" y="0"/>
            <a:ext cx="9144000" cy="53578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4906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Бабочка-Махаон- древняя бабочка из семейства парусников</a:t>
            </a:r>
          </a:p>
        </p:txBody>
      </p:sp>
      <p:pic>
        <p:nvPicPr>
          <p:cNvPr id="6" name="~PP2835.WAV">
            <a:hlinkClick r:id="" action="ppaction://media"/>
          </p:cNvPr>
          <p:cNvPicPr>
            <a:picLocks noRot="1" noChangeAspect="1"/>
          </p:cNvPicPr>
          <p:nvPr>
            <a:wavAudioFile r:embed="rId1" name="~PP2835.WAV"/>
          </p:nvPr>
        </p:nvPicPr>
        <p:blipFill>
          <a:blip r:embed="rId4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321618"/>
            <a:ext cx="5486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zhuk_носорог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12774"/>
            <a:ext cx="9144000" cy="5173679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5786454"/>
            <a:ext cx="9429784" cy="1071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3600" i="1" dirty="0" smtClean="0"/>
              <a:t>Жук-носорог- длинна его тела 25-45см.Он из семейства </a:t>
            </a:r>
            <a:r>
              <a:rPr lang="ru-RU" sz="3600" i="1" dirty="0" err="1" smtClean="0"/>
              <a:t>пластинчатоустые</a:t>
            </a:r>
            <a:endParaRPr lang="ru-RU" sz="3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zhuk_olen'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858280" cy="57150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643578"/>
            <a:ext cx="9144000" cy="12144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3600" i="1" dirty="0" smtClean="0"/>
              <a:t>Жук-олень- самый большой жук в Европе , длина его тела 5-7см ,из куколки он появляется  с готовыми рога</a:t>
            </a:r>
            <a:r>
              <a:rPr lang="ru-RU" sz="4000" i="1" dirty="0" smtClean="0"/>
              <a:t>ми .</a:t>
            </a:r>
            <a:endParaRPr lang="ru-RU" sz="3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богомол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1435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143512"/>
            <a:ext cx="9144000" cy="1714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3600" i="1" dirty="0" smtClean="0"/>
              <a:t>Богомол- насекомое хищник ,их существует 2000 видов .Они живут в тропиках и субтропиках .Богомолы едят насекомых , длина тела 11см.</a:t>
            </a:r>
            <a:endParaRPr lang="ru-RU" sz="3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тарпан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42900"/>
            <a:ext cx="9144000" cy="57864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643578"/>
            <a:ext cx="9144000" cy="12144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000" i="1" dirty="0" smtClean="0"/>
              <a:t>Тарпан – </a:t>
            </a:r>
            <a:r>
              <a:rPr lang="ru-RU" sz="4000" i="1" dirty="0" err="1" smtClean="0"/>
              <a:t>вымершый</a:t>
            </a:r>
            <a:r>
              <a:rPr lang="ru-RU" sz="4000" i="1" dirty="0" smtClean="0"/>
              <a:t>  предок  современной лошади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on_trava-m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093" b="9093"/>
          <a:stretch>
            <a:fillRect/>
          </a:stretch>
        </p:blipFill>
        <p:spPr>
          <a:xfrm>
            <a:off x="0" y="0"/>
            <a:ext cx="9144000" cy="564356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490662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Сон-трава – многолетние растение до 40 см из семейства лютиковых.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116</Words>
  <Application>Microsoft Office PowerPoint</Application>
  <PresentationFormat>Экран (4:3)</PresentationFormat>
  <Paragraphs>13</Paragraphs>
  <Slides>10</Slides>
  <Notes>0</Notes>
  <HiddenSlides>0</HiddenSlides>
  <MMClips>4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30</cp:revision>
  <dcterms:created xsi:type="dcterms:W3CDTF">2014-01-13T14:50:36Z</dcterms:created>
  <dcterms:modified xsi:type="dcterms:W3CDTF">2014-01-15T18:42:23Z</dcterms:modified>
</cp:coreProperties>
</file>