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E8217C-410C-4609-AF3B-AC0C8ACBE149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94F2F3-A65E-4505-8B18-4B867DBF012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Music\Muzika_prirodi-Penie_solov'ya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357301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rgbClr val="00B050"/>
                </a:solidFill>
              </a:rPr>
              <a:t>ПЕРЕЛЕТНЫЕ </a:t>
            </a:r>
            <a:r>
              <a:rPr lang="ru-RU" sz="6000" b="1" dirty="0" smtClean="0">
                <a:ln/>
                <a:solidFill>
                  <a:srgbClr val="00B050"/>
                </a:solidFill>
              </a:rPr>
              <a:t>ПТИЦЫ</a:t>
            </a:r>
            <a:br>
              <a:rPr lang="ru-RU" sz="6000" b="1" dirty="0" smtClean="0">
                <a:ln/>
                <a:solidFill>
                  <a:srgbClr val="00B050"/>
                </a:solidFill>
              </a:rPr>
            </a:br>
            <a:r>
              <a:rPr lang="ru-RU" sz="6000" dirty="0" smtClean="0">
                <a:ln/>
                <a:solidFill>
                  <a:srgbClr val="00B050"/>
                </a:solidFill>
              </a:rPr>
              <a:t>певец Российских лесов </a:t>
            </a:r>
            <a:r>
              <a:rPr lang="ru-RU" sz="6000" smtClean="0">
                <a:ln/>
                <a:solidFill>
                  <a:srgbClr val="00B050"/>
                </a:solidFill>
              </a:rPr>
              <a:t>- соловей</a:t>
            </a:r>
            <a:endParaRPr lang="ru-RU" sz="6000" b="1" dirty="0">
              <a:ln/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СОЛОВЕЙ</a:t>
            </a:r>
            <a:endParaRPr lang="ru-RU" dirty="0"/>
          </a:p>
        </p:txBody>
      </p:sp>
      <p:pic>
        <p:nvPicPr>
          <p:cNvPr id="4" name="Содержимое 3" descr="соловей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2702" y="548680"/>
            <a:ext cx="6195642" cy="6309319"/>
          </a:xfrm>
        </p:spPr>
      </p:pic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772816"/>
            <a:ext cx="2314600" cy="22088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яйца соловь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7978837" cy="68580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оловей 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Muzika_prirodi-Penie_solov'y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703840" y="260648"/>
            <a:ext cx="144016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83880" cy="14401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КОНЕЦ</a:t>
            </a:r>
            <a:endParaRPr lang="ru-RU" sz="6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</TotalTime>
  <Words>4</Words>
  <Application>Microsoft Office PowerPoint</Application>
  <PresentationFormat>Экран (4:3)</PresentationFormat>
  <Paragraphs>3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ПЕРЕЛЕТНЫЕ ПТИЦЫ певец Российских лесов - соловей</vt:lpstr>
      <vt:lpstr>СОЛОВЕЙ</vt:lpstr>
      <vt:lpstr>Слайд 3</vt:lpstr>
      <vt:lpstr>Слайд 4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</dc:creator>
  <cp:lastModifiedBy>user</cp:lastModifiedBy>
  <cp:revision>15</cp:revision>
  <dcterms:created xsi:type="dcterms:W3CDTF">2012-05-19T19:49:58Z</dcterms:created>
  <dcterms:modified xsi:type="dcterms:W3CDTF">2014-01-31T18:47:14Z</dcterms:modified>
</cp:coreProperties>
</file>