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8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B4C63A0-3535-46D4-BB11-8C3D26551456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472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2B563264-15E2-463B-88FC-99E494D6D84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7276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964351" y="4199820"/>
            <a:ext cx="4116276" cy="10040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964370" y="4295732"/>
            <a:ext cx="4116256" cy="21167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964370" y="4536209"/>
            <a:ext cx="4116256" cy="100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964370" y="4590483"/>
            <a:ext cx="2167334" cy="20159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964370" y="4629250"/>
            <a:ext cx="2167334" cy="100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964370" y="4367812"/>
            <a:ext cx="3377009" cy="30239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8132087" y="4476482"/>
            <a:ext cx="1764109" cy="4031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4023077"/>
            <a:ext cx="10080625" cy="26915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4051589"/>
            <a:ext cx="10080626" cy="1550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7071046" y="4015832"/>
            <a:ext cx="3009580" cy="2738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0080625" cy="4080439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4031" y="2647636"/>
            <a:ext cx="9324578" cy="1620430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4031" y="4298959"/>
            <a:ext cx="5460339" cy="1931917"/>
          </a:xfrm>
        </p:spPr>
        <p:txBody>
          <a:bodyPr/>
          <a:lstStyle>
            <a:lvl1pPr marL="70556" indent="0" algn="l">
              <a:buNone/>
              <a:defRPr sz="260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392458" y="4636601"/>
            <a:ext cx="1058466" cy="503978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964370" y="4635551"/>
            <a:ext cx="1428089" cy="503978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172319" y="1252"/>
            <a:ext cx="824301" cy="403183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pPr lvl="0"/>
            <a:fld id="{B99398AD-70A6-4689-899C-AB7A3EFED492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ACCB4C-AFF5-475F-A259-37FE723A56F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76464" y="1259946"/>
            <a:ext cx="2100130" cy="604774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1259946"/>
            <a:ext cx="6888427" cy="604774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386B56-1EDA-439B-98A6-E72DBAEF405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FA971B-8EFA-4DDC-A6A2-83920E6304FF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2183907"/>
            <a:ext cx="8568531" cy="1501435"/>
          </a:xfrm>
        </p:spPr>
        <p:txBody>
          <a:bodyPr anchor="b">
            <a:noAutofit/>
          </a:bodyPr>
          <a:lstStyle>
            <a:lvl1pPr algn="l">
              <a:buNone/>
              <a:defRPr sz="47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711591"/>
            <a:ext cx="8568531" cy="1664178"/>
          </a:xfrm>
        </p:spPr>
        <p:txBody>
          <a:bodyPr anchor="t"/>
          <a:lstStyle>
            <a:lvl1pPr marL="50397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4B1E98-696B-44E0-A13D-E0030F898EB7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4031" y="2479574"/>
            <a:ext cx="4452276" cy="4989036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24318" y="2479574"/>
            <a:ext cx="4452276" cy="4989036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914367-66D4-4AD8-B8BE-8802F071C118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026" y="1259946"/>
            <a:ext cx="9240573" cy="1179309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0026" y="2474664"/>
            <a:ext cx="4455636" cy="503978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397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04823" y="2474664"/>
            <a:ext cx="4455776" cy="503978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397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20026" y="2985641"/>
            <a:ext cx="4455636" cy="428381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01603" y="2985641"/>
            <a:ext cx="4455776" cy="428381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lvl="0"/>
            <a:endParaRPr lang="x-none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lvl="0"/>
            <a:fld id="{58E38280-CEA4-45A8-843C-DC679C88C93F}" type="slidenum">
              <a:rPr lang="x-none" smtClean="0"/>
              <a:t>‹#›</a:t>
            </a:fld>
            <a:endParaRPr lang="x-none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lvl="0"/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1259946"/>
            <a:ext cx="9072563" cy="1179309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258050" y="675331"/>
            <a:ext cx="1055317" cy="503978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6359" y="675331"/>
            <a:ext cx="1461691" cy="503978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12079" y="2504"/>
            <a:ext cx="840052" cy="403183"/>
          </a:xfrm>
        </p:spPr>
        <p:txBody>
          <a:bodyPr/>
          <a:lstStyle/>
          <a:p>
            <a:pPr lvl="0"/>
            <a:fld id="{1CAA6EA7-790A-41AC-B0F7-FF2FB52205C5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846B14-11F5-487A-A3FE-63C058F8BCAC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1858" y="1214718"/>
            <a:ext cx="3729831" cy="967638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901858" y="2216454"/>
            <a:ext cx="3729831" cy="5090181"/>
          </a:xfrm>
        </p:spPr>
        <p:txBody>
          <a:bodyPr/>
          <a:lstStyle>
            <a:lvl1pPr marL="10079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68010" y="855712"/>
            <a:ext cx="5624989" cy="645092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C53050-D4EA-49C1-A407-52ED43E7C395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7701" y="1222644"/>
            <a:ext cx="646910" cy="5160638"/>
          </a:xfrm>
        </p:spPr>
        <p:txBody>
          <a:bodyPr vert="vert270" lIns="50397" tIns="0" rIns="50397" anchor="t"/>
          <a:lstStyle>
            <a:lvl1pPr algn="ctr">
              <a:buNone/>
              <a:defRPr sz="2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5019" y="1259946"/>
            <a:ext cx="5040313" cy="5039783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12086" y="3609319"/>
            <a:ext cx="2856177" cy="2773963"/>
          </a:xfrm>
        </p:spPr>
        <p:txBody>
          <a:bodyPr lIns="0" tIns="0" rIns="50397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5EF346-58A2-44D1-9D67-C8B7358B384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404350"/>
            <a:ext cx="10080625" cy="930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10080625" cy="34244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39818"/>
            <a:ext cx="10080626" cy="10079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964351" y="397105"/>
            <a:ext cx="4116276" cy="10040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964370" y="485143"/>
            <a:ext cx="4116256" cy="19845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961216" y="548406"/>
            <a:ext cx="3377009" cy="30239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8128933" y="649201"/>
            <a:ext cx="1764109" cy="4031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0015544" y="-2206"/>
            <a:ext cx="63529" cy="685411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970912" y="-2206"/>
            <a:ext cx="30242" cy="685411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949907" y="-2206"/>
            <a:ext cx="10081" cy="685411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9894781" y="-2206"/>
            <a:ext cx="30242" cy="685411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9828915" y="419"/>
            <a:ext cx="60484" cy="64509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9782390" y="419"/>
            <a:ext cx="10081" cy="64509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04031" y="1259946"/>
            <a:ext cx="9072563" cy="1175949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04031" y="2479573"/>
            <a:ext cx="9072563" cy="4767635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261199" y="675331"/>
            <a:ext cx="1055317" cy="503978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796359" y="675331"/>
            <a:ext cx="1461691" cy="503978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pPr lvl="0"/>
            <a:endParaRPr lang="x-none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9012079" y="2504"/>
            <a:ext cx="840052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pPr lvl="0"/>
            <a:fld id="{AC8E4E5D-236C-4A20-8B80-19FAA7921C9D}" type="slidenum">
              <a:rPr lang="x-none" smtClean="0"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3177" indent="-282224" algn="l" rtl="0" eaLnBrk="1" latinLnBrk="0" hangingPunct="1">
        <a:spcBef>
          <a:spcPts val="331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5719" indent="-272145" algn="l" rtl="0" eaLnBrk="1" latinLnBrk="0" hangingPunct="1">
        <a:spcBef>
          <a:spcPts val="331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18023" indent="-241906" algn="l" rtl="0" eaLnBrk="1" latinLnBrk="0" hangingPunct="1">
        <a:spcBef>
          <a:spcPts val="331"/>
        </a:spcBef>
        <a:buClr>
          <a:schemeClr val="accent1"/>
        </a:buClr>
        <a:buFont typeface="Wingdings 2"/>
        <a:buChar char=""/>
        <a:defRPr kumimoji="0" sz="2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00247" indent="-221747" algn="l" rtl="0" eaLnBrk="1" latinLnBrk="0" hangingPunct="1">
        <a:spcBef>
          <a:spcPts val="331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32074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73980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15886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37634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69461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◦"/>
        <a:defRPr kumimoji="0" sz="15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161925"/>
            <a:ext cx="9070975" cy="504031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3600" smtClean="0"/>
              <a:t>                                               </a:t>
            </a:r>
            <a:r>
              <a:rPr lang="x-none" sz="3600"/>
              <a:t/>
            </a:r>
            <a:br>
              <a:rPr lang="x-none" sz="3600"/>
            </a:br>
            <a:r>
              <a:rPr lang="x-none" sz="3600"/>
              <a:t/>
            </a:r>
            <a:br>
              <a:rPr lang="x-none" sz="3600"/>
            </a:br>
            <a:r>
              <a:rPr lang="x-none" sz="3600"/>
              <a:t>                           </a:t>
            </a:r>
            <a:r>
              <a:rPr lang="x-none" sz="6600">
                <a:solidFill>
                  <a:srgbClr val="94006B"/>
                </a:solidFill>
              </a:rPr>
              <a:t> Алмазы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Урал богат камнями - самоцветами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1768475"/>
            <a:ext cx="7177088" cy="498951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Алмаз - король самоцветов.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19640" y="1876680"/>
            <a:ext cx="8280000" cy="5143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600"/>
              <a:t>Алмаз самый твёрдый и с самым сильным блеском.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1768475"/>
            <a:ext cx="6875463" cy="498951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600"/>
              <a:t>Алмаз  широко используется в ювелирных украшениях.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1800225"/>
            <a:ext cx="5940425" cy="460375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163513"/>
            <a:ext cx="9072563" cy="1536700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600"/>
              <a:t>Его вставляли в царские короны, табакерки и ордена, нашивали на костюмы и шляпы.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1768475"/>
            <a:ext cx="5478463" cy="498951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600"/>
              <a:t>В России алмазы добывают</a:t>
            </a:r>
            <a:br>
              <a:rPr lang="x-none" sz="3600"/>
            </a:br>
            <a:r>
              <a:rPr lang="x-none" sz="3600"/>
              <a:t> в Якутии и на Урале.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1768475"/>
            <a:ext cx="4503738" cy="498951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171</TotalTime>
  <Words>47</Words>
  <Application>Microsoft Office PowerPoint</Application>
  <PresentationFormat>Экран (4:3)</PresentationFormat>
  <Paragraphs>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                                                                             Алмазы</vt:lpstr>
      <vt:lpstr>Урал богат камнями - самоцветами</vt:lpstr>
      <vt:lpstr>Алмаз - король самоцветов.</vt:lpstr>
      <vt:lpstr>Алмаз самый твёрдый и с самым сильным блеском.</vt:lpstr>
      <vt:lpstr>Алмаз  широко используется в ювелирных украшениях.</vt:lpstr>
      <vt:lpstr>Его вставляли в царские короны, табакерки и ордена, нашивали на костюмы и шляпы.</vt:lpstr>
      <vt:lpstr>В России алмазы добывают  в Якутии и на Урале.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   Алмазы</dc:title>
  <dc:creator>Владелец</dc:creator>
  <cp:lastModifiedBy>Владелец</cp:lastModifiedBy>
  <cp:revision>7</cp:revision>
  <dcterms:created xsi:type="dcterms:W3CDTF">2009-04-16T11:32:32Z</dcterms:created>
  <dcterms:modified xsi:type="dcterms:W3CDTF">2014-01-15T16:23:34Z</dcterms:modified>
</cp:coreProperties>
</file>