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D36D-BF01-4D4A-89D8-3E6B0613E845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D404-A996-4C1F-9E01-F2E2863B1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7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D36D-BF01-4D4A-89D8-3E6B0613E845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D404-A996-4C1F-9E01-F2E2863B1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5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D36D-BF01-4D4A-89D8-3E6B0613E845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D404-A996-4C1F-9E01-F2E2863B1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D36D-BF01-4D4A-89D8-3E6B0613E845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D404-A996-4C1F-9E01-F2E2863B1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01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D36D-BF01-4D4A-89D8-3E6B0613E845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D404-A996-4C1F-9E01-F2E2863B1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4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D36D-BF01-4D4A-89D8-3E6B0613E845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D404-A996-4C1F-9E01-F2E2863B1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9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D36D-BF01-4D4A-89D8-3E6B0613E845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D404-A996-4C1F-9E01-F2E2863B1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0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D36D-BF01-4D4A-89D8-3E6B0613E845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D404-A996-4C1F-9E01-F2E2863B1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15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D36D-BF01-4D4A-89D8-3E6B0613E845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D404-A996-4C1F-9E01-F2E2863B1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36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D36D-BF01-4D4A-89D8-3E6B0613E845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D404-A996-4C1F-9E01-F2E2863B1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6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D36D-BF01-4D4A-89D8-3E6B0613E845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D404-A996-4C1F-9E01-F2E2863B1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7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0D36D-BF01-4D4A-89D8-3E6B0613E845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D404-A996-4C1F-9E01-F2E2863B1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50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text=%D1%81%D0%B5%D0%BD%D1%82%D1%8F%D0%B1%D1%80%D1%8C%20%D0%B2%20%D0%BA%D0%B0%D1%80%D1%82%D0%B8%D0%BD%D0%BA%D0%B0%D1%85&amp;noreask=1&amp;pos=10&amp;rpt=simage&amp;lr=213&amp;uinfo=sw-1079-sh-451-fw-854-fh-448-pd-1&amp;img_url=http%3A%2F%2Fimg-fotki.yandex.ru%2Fget%2F3201%2Fekaterinazaharova.0%2F0_1b480_fffb7230_X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text=%D0%BD%D0%BE%D1%8F%D0%B1%D1%80%D1%8C%20%D0%B2%20%D0%BA%D0%B0%D1%80%D1%82%D0%B8%D0%BD%D0%BA%D0%B0%D1%85%20&amp;pos=3&amp;uinfo=sw-1079-sh-451-fw-854-fh-448-pd-1&amp;rpt=simage&amp;img_url=http%3A%2F%2Fimg-fotki.yandex.ru%2Fget%2F21%2Fdj-ulibka.10%2F0_8b26_b943a870_XL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images.yandex.ru/yandsearch?p=4&amp;text=%D0%BE%D0%BA%D1%82%D1%8F%D0%B1%D1%80%D1%8C%20%D0%B2%20%D0%BA%D0%B0%D1%80%D1%82%D0%B8%D0%BD%D0%BA%D0%B0%D1%85%20%D0%B4%D0%BB%D1%8F%20%D0%B4%D0%B5%D1%82%D0%B5%D0%B9&amp;pos=143&amp;uinfo=sw-1079-sh-451-fw-854-fh-448-pd-1&amp;rpt=simage&amp;img_url=http%3A%2F%2Fwww.newslab.ru%2Fphotoalbum%2F2500%2Fl%2F27518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2&amp;text=%D1%81%D0%BE%D0%BB%D0%BD%D1%86%D0%B5%20%20%D1%84%D0%BE%D1%82%D0%BE&amp;pos=84&amp;uinfo=sw-1079-sh-451-fw-854-fh-448-pd-1&amp;rpt=simage&amp;img_url=http%3A%2F%2Fwww.willcountyema.org%2FImages%2FIcons%2Fsunshine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source=wiz&amp;text=%D0%B2%D0%B5%D1%82%D0%B5%D1%80%20%D1%84%D0%BE%D1%82%D0%BE&amp;noreask=1&amp;pos=11&amp;rpt=simage&amp;lr=213&amp;uinfo=sw-1079-sh-451-fw-854-fh-448-pd-1&amp;img_url=http%3A%2F%2Fwww.stihi.ru%2Fpics%2F2010%2F05%2F17%2F4991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wiz&amp;uinfo=sw-1079-sh-451-fw-854-fh-448-pd-1&amp;p=1&amp;text=%D0%BE%D0%BA%D1%82%D1%8F%D0%B1%D1%80%D1%8C%20%D0%B2%20%D0%BA%D0%B0%D1%80%D1%82%D0%B8%D0%BD%D0%BA%D0%B0%D1%85&amp;noreask=1&amp;pos=40&amp;rpt=simage&amp;lr=213&amp;img_url=http%3A%2F%2Fwww.sunhome.ru%2FUsersGallery%2Fwallpapers%2F35%2F11211916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p=4&amp;text=%D1%81%D1%82%D0%B0%D0%B8%20%D0%BF%D1%82%D0%B8%D1%86%20%D1%83%D0%BB%D0%B5%D1%82%D0%B0%D1%8E%D1%82%20%D0%BD%D0%B0%20%D1%8E%D0%B3&amp;pos=136&amp;uinfo=sw-1079-sh-451-fw-854-fh-448-pd-1&amp;rpt=simage&amp;img_url=http%3A%2F%2Fstatic.eva.ru%2Feva%2F160001-170000%2F166018%2Fcontest%2F154374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17&amp;text=%D1%81%D0%B1%D0%BE%D1%80%20%D0%BE%D0%B2%D0%BE%D1%89%D0%B5%D0%B9%20%D1%81%20%D0%BE%D0%B3%D0%BE%D1%80%D0%BE%D0%B4%D0%B0&amp;pos=533&amp;uinfo=sw-1079-sh-451-fw-854-fh-448-pd-1&amp;rpt=simage&amp;img_url=http%3A%2F%2Fpodrobnosti.ua%2Fupload%2Fnews%2F2012%2F07%2F20%2F848293_1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source=wiz&amp;uinfo=sw-1079-sh-451-fw-854-fh-448-pd-1&amp;p=1&amp;text=%D0%B4%D0%BE%D0%B6%D0%B4%D0%BB%D0%B8%D0%B2%D1%8B%D0%B9%20%D0%B4%D0%B5%D0%BD%D1%8C&amp;noreask=1&amp;pos=40&amp;rpt=simage&amp;lr=213&amp;img_url=http%3A%2F%2Fimg-fotki.yandex.ru%2Fget%2F7%2Fsevastopol-foto.f%2F0_54af_a0285c1a_X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hyperlink" Target="http://images.yandex.ru/yandsearch?p=1&amp;text=%D0%B4%D0%BE%D0%B6%D0%B4%D0%BB%D0%B8%D0%B2%D1%8B%D0%B9%20%D0%B4%D0%B5%D0%BD%D1%8C%20%D1%84%D0%BE%D1%82%D0%BE%20%D0%BF%D1%80%D0%B8%D1%80%D0%BE%D0%B4%D1%8B&amp;pos=35&amp;uinfo=sw-1079-sh-451-fw-854-fh-448-pd-1&amp;rpt=simage&amp;img_url=http%3A%2F%2Fstat18.privet.ru%2Flr%2F0a1255f174b2ccac2d399a79d4440bf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source=wiz&amp;text=%D1%81%D0%B5%D0%BD%D1%82%D1%8F%D0%B1%D1%80%D1%8C%20%D0%B2%20%D0%BA%D0%B0%D1%80%D1%82%D0%B8%D0%BD%D0%BA%D0%B0%D1%85&amp;noreask=1&amp;pos=15&amp;rpt=simage&amp;lr=213&amp;uinfo=sw-1079-sh-451-fw-854-fh-448-pd-1&amp;img_url=http%3A%2F%2Fimg0.liveinternet.ru%2Fimages%2Fattach%2Fc%2F0%2F48%2F107%2F48107369_030bs6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0%B3%D1%80%D0%BE%D0%B7%D0%BE%D0%B2%D1%8B%D0%B5%20%D1%82%D1%83%D1%87%D0%B8%20%D1%84%D0%BE%D1%82%D0%BE&amp;img_url=http%3A%2F%2Fthe-day-x.ru%2Fwp-content%2Fuploads%2F2012%2F07%2F1343405259_grozovye-tuchi-mogut-probit-ozonovyy-sloy.jpg&amp;pos=0&amp;rpt=simage&amp;lr=213&amp;noreask=1&amp;source=wiz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source=wiz&amp;uinfo=sw-1079-sh-451-fw-854-fh-448-pd-1&amp;p=1&amp;text=%D0%B4%D0%BE%D0%B6%D0%B4%D1%8C%20%D1%84%D0%BE%D1%82%D0%BE&amp;noreask=1&amp;pos=51&amp;rpt=simage&amp;lr=213&amp;img_url=http%3A%2F%2Fupload.wikimedia.org%2Fwikipedia%2Fcommons%2F5%2F5f%2F22_Regen_ubt.jpe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source=wiz&amp;text=%D0%B3%D1%80%D0%BE%D0%B7%D0%B0%20%D1%84%D0%BE%D1%82%D0%BE&amp;noreask=1&amp;pos=0&amp;rpt=simage&amp;lr=213&amp;uinfo=sw-1079-sh-451-fw-854-fh-448-pd-1&amp;img_url=http%3A%2F%2Fkp.ru%2Ff%2F12%2Fimage%2F65%2F51%2F2815165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4352" y="2714585"/>
            <a:ext cx="3742184" cy="121847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октябрь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1450" y="6017316"/>
            <a:ext cx="3825153" cy="1159315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ноябрь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903071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stat20.privet.ru/lr/0b2431cf81f8f36039483692006188c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7675"/>
            <a:ext cx="3888432" cy="282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1.liveinternet.ru/images/attach/c/2/64/774/64774371_listopad1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28" y="193376"/>
            <a:ext cx="431175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hotoshop.in.ua/images/stories/works-fotograf/Durham-Township/Durham-Township-44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781" y="3387646"/>
            <a:ext cx="3948501" cy="262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-fotki.yandex.ru/get/4527/140006000.0/0_6d171_4d6c4b97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5614392" cy="561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vbratske.ru/i/bratsk_news/1279785992397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1"/>
            <a:ext cx="6765456" cy="50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20.privet.ru/lr/0b248c907ada6cc4f01e768f1a190d6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70535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tic.eva.ru/eva/160001-170000/166018/contest/15437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92" y="920390"/>
            <a:ext cx="6120860" cy="459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2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kr-ua-shop.com/_pu/0/7885708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65" y="1047352"/>
            <a:ext cx="6047687" cy="45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6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orum.moya-semya.ru/uploads/av-8939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608511" cy="61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99px.ru/sstorage/1/2010/01/image_12401101131268985202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2" y="1196751"/>
            <a:ext cx="4158417" cy="415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7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ullumaja.com/files/pictures/2010/10/02/idmB5W9AE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3336"/>
            <a:ext cx="6047687" cy="45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1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volynnews.com/files/news/2009/10-01/10181-1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1"/>
            <a:ext cx="6557848" cy="48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8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1.liveinternet.ru/images/attach/c/3/77/573/77573287_4104947_0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836712"/>
            <a:ext cx="6911782" cy="519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8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4.sibnovosti.ru/pictures/0169/9884/mchs_v_novosibirskih_selah_vosstanovleno_energosnabzhenie_posle_silnogo_uragana_thumb_fed_ph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67" y="980728"/>
            <a:ext cx="694086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1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октябрь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октябрь</dc:title>
  <dc:creator>Светлана</dc:creator>
  <cp:lastModifiedBy>Светлана</cp:lastModifiedBy>
  <cp:revision>4</cp:revision>
  <dcterms:created xsi:type="dcterms:W3CDTF">2013-05-30T05:55:05Z</dcterms:created>
  <dcterms:modified xsi:type="dcterms:W3CDTF">2013-05-30T06:39:47Z</dcterms:modified>
</cp:coreProperties>
</file>