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389" y="332656"/>
            <a:ext cx="3024336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елка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1964" y="4437112"/>
            <a:ext cx="2862971" cy="1512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/>
              <a:t>у</a:t>
            </a:r>
            <a:r>
              <a:rPr lang="ru-RU" dirty="0" smtClean="0"/>
              <a:t>ченица 3 «в» класса</a:t>
            </a:r>
          </a:p>
          <a:p>
            <a:r>
              <a:rPr lang="ru-RU" dirty="0" smtClean="0"/>
              <a:t>Осипова Софья</a:t>
            </a:r>
          </a:p>
          <a:p>
            <a:r>
              <a:rPr lang="ru-RU" dirty="0" smtClean="0"/>
              <a:t>МБОУ «СОШ №37»</a:t>
            </a:r>
          </a:p>
          <a:p>
            <a:r>
              <a:rPr lang="ru-RU" dirty="0" err="1" smtClean="0"/>
              <a:t>г.Чебоксары</a:t>
            </a:r>
            <a:endParaRPr lang="ru-RU" dirty="0" smtClean="0"/>
          </a:p>
          <a:p>
            <a:r>
              <a:rPr lang="ru-RU" smtClean="0"/>
              <a:t>2013 год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99392"/>
            <a:ext cx="3682900" cy="41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003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вид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87014"/>
            <a:ext cx="3816425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длинённое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 с пушистым длинным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хвостом.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длинные.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 темно-бурый с белым брюшком, иногда серый (особенно зимой)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7014"/>
            <a:ext cx="3600400" cy="43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3744416" cy="42484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орехи, семена, ягоды, грибы.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растительность, богатая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белками, углеводами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жирами.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насекомых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яйца и даже небольших птиц, млекопитающих и лягушек.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62" y="1916832"/>
            <a:ext cx="35821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72008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 и человек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3888432" cy="460851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 можно приручить для кормления с рук. Поскольку они приспособлены прятать излишки еды, они будут брать у вас столько, сколько вы будете предлагать. Если человек начинает прикармливать белку, она вернётся к нему через день за новой порцией. Белки, живущие в парках и садах в черте города, давно усвоили, что человек является источником продовольствия. Кормить белок с рук всё же не рекомендуется, так как они могут быть заражены чумой или другими животными болезнями. Даже если они не больны, то они могут поранить руку или больно укусить.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02" y="1628800"/>
            <a:ext cx="3600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04656" cy="40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13">
      <a:dk1>
        <a:srgbClr val="000000"/>
      </a:dk1>
      <a:lt1>
        <a:srgbClr val="FBCB9A"/>
      </a:lt1>
      <a:dk2>
        <a:srgbClr val="F9B268"/>
      </a:dk2>
      <a:lt2>
        <a:srgbClr val="FDD191"/>
      </a:lt2>
      <a:accent1>
        <a:srgbClr val="E58A03"/>
      </a:accent1>
      <a:accent2>
        <a:srgbClr val="F69025"/>
      </a:accent2>
      <a:accent3>
        <a:srgbClr val="F58613"/>
      </a:accent3>
      <a:accent4>
        <a:srgbClr val="FABF81"/>
      </a:accent4>
      <a:accent5>
        <a:srgbClr val="FCE0C2"/>
      </a:accent5>
      <a:accent6>
        <a:srgbClr val="C19859"/>
      </a:accent6>
      <a:hlink>
        <a:srgbClr val="FCAE3B"/>
      </a:hlink>
      <a:folHlink>
        <a:srgbClr val="E58A0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180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Белка</vt:lpstr>
      <vt:lpstr>Внешний вид</vt:lpstr>
      <vt:lpstr>Питание</vt:lpstr>
      <vt:lpstr>Белка и человек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Белка</dc:title>
  <dc:creator>Виктор</dc:creator>
  <cp:lastModifiedBy>Пользователь</cp:lastModifiedBy>
  <cp:revision>16</cp:revision>
  <dcterms:created xsi:type="dcterms:W3CDTF">2013-11-24T18:51:43Z</dcterms:created>
  <dcterms:modified xsi:type="dcterms:W3CDTF">2014-01-09T14:58:57Z</dcterms:modified>
</cp:coreProperties>
</file>