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60" r:id="rId4"/>
    <p:sldId id="267" r:id="rId5"/>
    <p:sldId id="257" r:id="rId6"/>
    <p:sldId id="273" r:id="rId7"/>
    <p:sldId id="271" r:id="rId8"/>
    <p:sldId id="261" r:id="rId9"/>
    <p:sldId id="268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F33A63-1DFF-4603-BC89-92AAE25DE692}" type="doc">
      <dgm:prSet loTypeId="urn:microsoft.com/office/officeart/2005/8/layout/list1" loCatId="list" qsTypeId="urn:microsoft.com/office/officeart/2009/2/quickstyle/3d8" qsCatId="3D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D1854F9C-1807-4A85-8CD7-4DED4DCD3F93}">
      <dgm:prSet phldrT="[Текст]" custT="1"/>
      <dgm:spPr/>
      <dgm:t>
        <a:bodyPr/>
        <a:lstStyle/>
        <a:p>
          <a:r>
            <a:rPr lang="ru-RU" sz="2800" smtClean="0">
              <a:latin typeface="Century Schoolbook" pitchFamily="18" charset="0"/>
            </a:rPr>
            <a:t>деятельностном принципе</a:t>
          </a:r>
          <a:endParaRPr lang="ru-RU" sz="2800" dirty="0">
            <a:latin typeface="Century Schoolbook" pitchFamily="18" charset="0"/>
          </a:endParaRPr>
        </a:p>
      </dgm:t>
    </dgm:pt>
    <dgm:pt modelId="{25FB19D5-9C23-4518-B498-B55E8C15AFE8}" type="parTrans" cxnId="{48FECC12-C26D-46BD-B950-66655703D1A9}">
      <dgm:prSet/>
      <dgm:spPr/>
      <dgm:t>
        <a:bodyPr/>
        <a:lstStyle/>
        <a:p>
          <a:endParaRPr lang="ru-RU"/>
        </a:p>
      </dgm:t>
    </dgm:pt>
    <dgm:pt modelId="{85E2958A-EDA7-4C5E-90E0-E984827D3206}" type="sibTrans" cxnId="{48FECC12-C26D-46BD-B950-66655703D1A9}">
      <dgm:prSet/>
      <dgm:spPr/>
      <dgm:t>
        <a:bodyPr/>
        <a:lstStyle/>
        <a:p>
          <a:endParaRPr lang="ru-RU"/>
        </a:p>
      </dgm:t>
    </dgm:pt>
    <dgm:pt modelId="{0F5D570F-CBB7-49FB-88F8-26EE78FEA163}">
      <dgm:prSet phldrT="[Текст]" custT="1"/>
      <dgm:spPr/>
      <dgm:t>
        <a:bodyPr/>
        <a:lstStyle/>
        <a:p>
          <a:r>
            <a:rPr lang="ru-RU" sz="2800" smtClean="0">
              <a:latin typeface="Century Schoolbook" pitchFamily="18" charset="0"/>
            </a:rPr>
            <a:t>идеях развивающего обучения</a:t>
          </a:r>
          <a:endParaRPr lang="ru-RU" sz="2800" dirty="0">
            <a:latin typeface="Century Schoolbook" pitchFamily="18" charset="0"/>
          </a:endParaRPr>
        </a:p>
      </dgm:t>
    </dgm:pt>
    <dgm:pt modelId="{F1930E8F-1885-4C6F-961E-9AAE6F3FE9DD}" type="parTrans" cxnId="{2416FACF-6375-4754-9C93-0499B7A41BC1}">
      <dgm:prSet/>
      <dgm:spPr/>
      <dgm:t>
        <a:bodyPr/>
        <a:lstStyle/>
        <a:p>
          <a:endParaRPr lang="ru-RU"/>
        </a:p>
      </dgm:t>
    </dgm:pt>
    <dgm:pt modelId="{98AF69DF-8BFC-4D20-AE70-7244A4CEFC1B}" type="sibTrans" cxnId="{2416FACF-6375-4754-9C93-0499B7A41BC1}">
      <dgm:prSet/>
      <dgm:spPr/>
      <dgm:t>
        <a:bodyPr/>
        <a:lstStyle/>
        <a:p>
          <a:endParaRPr lang="ru-RU"/>
        </a:p>
      </dgm:t>
    </dgm:pt>
    <dgm:pt modelId="{3E2B9624-5265-43E5-8A1E-BFB58BF4673A}">
      <dgm:prSet phldrT="[Текст]" custT="1"/>
      <dgm:spPr/>
      <dgm:t>
        <a:bodyPr/>
        <a:lstStyle/>
        <a:p>
          <a:r>
            <a:rPr lang="ru-RU" sz="2800" dirty="0" smtClean="0">
              <a:latin typeface="Century Schoolbook" pitchFamily="18" charset="0"/>
            </a:rPr>
            <a:t>программированное обучение</a:t>
          </a:r>
          <a:endParaRPr lang="ru-RU" sz="2800" dirty="0">
            <a:latin typeface="Century Schoolbook" pitchFamily="18" charset="0"/>
          </a:endParaRPr>
        </a:p>
      </dgm:t>
    </dgm:pt>
    <dgm:pt modelId="{FB360826-B736-430B-AA35-75A9EC5CC687}" type="parTrans" cxnId="{B9E4EE55-8E07-47D9-845D-D1356272DE06}">
      <dgm:prSet/>
      <dgm:spPr/>
      <dgm:t>
        <a:bodyPr/>
        <a:lstStyle/>
        <a:p>
          <a:endParaRPr lang="ru-RU"/>
        </a:p>
      </dgm:t>
    </dgm:pt>
    <dgm:pt modelId="{38691320-E9D5-4F7B-A85B-CC8BBD8BFD99}" type="sibTrans" cxnId="{B9E4EE55-8E07-47D9-845D-D1356272DE06}">
      <dgm:prSet/>
      <dgm:spPr/>
      <dgm:t>
        <a:bodyPr/>
        <a:lstStyle/>
        <a:p>
          <a:endParaRPr lang="ru-RU"/>
        </a:p>
      </dgm:t>
    </dgm:pt>
    <dgm:pt modelId="{681545BA-C2A3-4CC3-92F0-4502DDF69863}">
      <dgm:prSet phldrT="[Текст]" custT="1"/>
      <dgm:spPr/>
      <dgm:t>
        <a:bodyPr/>
        <a:lstStyle/>
        <a:p>
          <a:r>
            <a:rPr lang="ru-RU" sz="2800" dirty="0" smtClean="0">
              <a:latin typeface="Century Schoolbook" pitchFamily="18" charset="0"/>
            </a:rPr>
            <a:t>оптимизации процесса обучения</a:t>
          </a:r>
          <a:endParaRPr lang="ru-RU" sz="2800" dirty="0">
            <a:latin typeface="Century Schoolbook" pitchFamily="18" charset="0"/>
          </a:endParaRPr>
        </a:p>
      </dgm:t>
    </dgm:pt>
    <dgm:pt modelId="{26EF7211-B3FF-44B3-8C49-E76089196F96}" type="parTrans" cxnId="{790714BA-9709-4994-9E89-411CA621EE07}">
      <dgm:prSet/>
      <dgm:spPr/>
      <dgm:t>
        <a:bodyPr/>
        <a:lstStyle/>
        <a:p>
          <a:endParaRPr lang="ru-RU"/>
        </a:p>
      </dgm:t>
    </dgm:pt>
    <dgm:pt modelId="{6C293588-70E8-4BD6-B3C3-A813D12EDC58}" type="sibTrans" cxnId="{790714BA-9709-4994-9E89-411CA621EE07}">
      <dgm:prSet/>
      <dgm:spPr/>
      <dgm:t>
        <a:bodyPr/>
        <a:lstStyle/>
        <a:p>
          <a:endParaRPr lang="ru-RU"/>
        </a:p>
      </dgm:t>
    </dgm:pt>
    <dgm:pt modelId="{F4E43F67-9D07-49AE-B6E3-4C209FF2D288}" type="pres">
      <dgm:prSet presAssocID="{4EF33A63-1DFF-4603-BC89-92AAE25DE6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6B2DB2-970A-4E24-ABE1-966BCB8D2B09}" type="pres">
      <dgm:prSet presAssocID="{D1854F9C-1807-4A85-8CD7-4DED4DCD3F93}" presName="parentLin" presStyleCnt="0"/>
      <dgm:spPr/>
    </dgm:pt>
    <dgm:pt modelId="{0A0676FC-C65A-4EDB-9208-2D277688879F}" type="pres">
      <dgm:prSet presAssocID="{D1854F9C-1807-4A85-8CD7-4DED4DCD3F9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E60227C-2566-478B-B61C-3DD0375A4A6C}" type="pres">
      <dgm:prSet presAssocID="{D1854F9C-1807-4A85-8CD7-4DED4DCD3F9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B0700-1442-49E1-A329-2C7E6DB2CD45}" type="pres">
      <dgm:prSet presAssocID="{D1854F9C-1807-4A85-8CD7-4DED4DCD3F93}" presName="negativeSpace" presStyleCnt="0"/>
      <dgm:spPr/>
    </dgm:pt>
    <dgm:pt modelId="{C6DAAEBD-A13F-45B0-B04E-D4BE85A085FE}" type="pres">
      <dgm:prSet presAssocID="{D1854F9C-1807-4A85-8CD7-4DED4DCD3F93}" presName="childText" presStyleLbl="conFgAcc1" presStyleIdx="0" presStyleCnt="4">
        <dgm:presLayoutVars>
          <dgm:bulletEnabled val="1"/>
        </dgm:presLayoutVars>
      </dgm:prSet>
      <dgm:spPr/>
    </dgm:pt>
    <dgm:pt modelId="{E01D1C51-490D-4F09-8059-F38906392AF5}" type="pres">
      <dgm:prSet presAssocID="{85E2958A-EDA7-4C5E-90E0-E984827D3206}" presName="spaceBetweenRectangles" presStyleCnt="0"/>
      <dgm:spPr/>
    </dgm:pt>
    <dgm:pt modelId="{62AE39C9-3E3A-40DD-97A0-41CFA7CF9A68}" type="pres">
      <dgm:prSet presAssocID="{0F5D570F-CBB7-49FB-88F8-26EE78FEA163}" presName="parentLin" presStyleCnt="0"/>
      <dgm:spPr/>
    </dgm:pt>
    <dgm:pt modelId="{4D75989A-19C7-435D-BF76-9A0D6D2EA56A}" type="pres">
      <dgm:prSet presAssocID="{0F5D570F-CBB7-49FB-88F8-26EE78FEA16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DBCAAF3-8D83-4B63-B299-44F51F12D246}" type="pres">
      <dgm:prSet presAssocID="{0F5D570F-CBB7-49FB-88F8-26EE78FEA16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B245F-1459-4DFE-B317-C640F7ECB6B1}" type="pres">
      <dgm:prSet presAssocID="{0F5D570F-CBB7-49FB-88F8-26EE78FEA163}" presName="negativeSpace" presStyleCnt="0"/>
      <dgm:spPr/>
    </dgm:pt>
    <dgm:pt modelId="{E93F7DD8-6DBD-4955-B593-4FCC86FB56AE}" type="pres">
      <dgm:prSet presAssocID="{0F5D570F-CBB7-49FB-88F8-26EE78FEA163}" presName="childText" presStyleLbl="conFgAcc1" presStyleIdx="1" presStyleCnt="4">
        <dgm:presLayoutVars>
          <dgm:bulletEnabled val="1"/>
        </dgm:presLayoutVars>
      </dgm:prSet>
      <dgm:spPr/>
    </dgm:pt>
    <dgm:pt modelId="{37BEECC5-7062-4D91-8031-A07F90DF5B5D}" type="pres">
      <dgm:prSet presAssocID="{98AF69DF-8BFC-4D20-AE70-7244A4CEFC1B}" presName="spaceBetweenRectangles" presStyleCnt="0"/>
      <dgm:spPr/>
    </dgm:pt>
    <dgm:pt modelId="{2EFD5642-6CBD-47DF-8E13-E8A68B778B10}" type="pres">
      <dgm:prSet presAssocID="{3E2B9624-5265-43E5-8A1E-BFB58BF4673A}" presName="parentLin" presStyleCnt="0"/>
      <dgm:spPr/>
    </dgm:pt>
    <dgm:pt modelId="{B893AF8C-8EB5-4DE1-9259-0C15BA726998}" type="pres">
      <dgm:prSet presAssocID="{3E2B9624-5265-43E5-8A1E-BFB58BF4673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850F9D0-F3D8-438C-8D25-1231922E69A9}" type="pres">
      <dgm:prSet presAssocID="{3E2B9624-5265-43E5-8A1E-BFB58BF4673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378E6-457C-4D68-AA2F-03CDE73FFF54}" type="pres">
      <dgm:prSet presAssocID="{3E2B9624-5265-43E5-8A1E-BFB58BF4673A}" presName="negativeSpace" presStyleCnt="0"/>
      <dgm:spPr/>
    </dgm:pt>
    <dgm:pt modelId="{D1593DD2-E7F0-431A-A1E6-CA120BAC221F}" type="pres">
      <dgm:prSet presAssocID="{3E2B9624-5265-43E5-8A1E-BFB58BF4673A}" presName="childText" presStyleLbl="conFgAcc1" presStyleIdx="2" presStyleCnt="4">
        <dgm:presLayoutVars>
          <dgm:bulletEnabled val="1"/>
        </dgm:presLayoutVars>
      </dgm:prSet>
      <dgm:spPr/>
    </dgm:pt>
    <dgm:pt modelId="{5F47DBCE-84AA-4AFA-9C91-06FAAB88647D}" type="pres">
      <dgm:prSet presAssocID="{38691320-E9D5-4F7B-A85B-CC8BBD8BFD99}" presName="spaceBetweenRectangles" presStyleCnt="0"/>
      <dgm:spPr/>
    </dgm:pt>
    <dgm:pt modelId="{DD3A70E4-0986-4BB1-89EB-C0E2726FCC2E}" type="pres">
      <dgm:prSet presAssocID="{681545BA-C2A3-4CC3-92F0-4502DDF69863}" presName="parentLin" presStyleCnt="0"/>
      <dgm:spPr/>
    </dgm:pt>
    <dgm:pt modelId="{2525F838-14ED-4EB3-98E6-0E85E4828019}" type="pres">
      <dgm:prSet presAssocID="{681545BA-C2A3-4CC3-92F0-4502DDF6986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F9163F5-D576-450B-B0AC-89ED64CAD49F}" type="pres">
      <dgm:prSet presAssocID="{681545BA-C2A3-4CC3-92F0-4502DDF6986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CD1DE-AA41-4470-BEE0-837DF26A27E6}" type="pres">
      <dgm:prSet presAssocID="{681545BA-C2A3-4CC3-92F0-4502DDF69863}" presName="negativeSpace" presStyleCnt="0"/>
      <dgm:spPr/>
    </dgm:pt>
    <dgm:pt modelId="{A900F50A-B1BD-4C28-80A0-BA8B5A8C51DA}" type="pres">
      <dgm:prSet presAssocID="{681545BA-C2A3-4CC3-92F0-4502DDF6986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8FECC12-C26D-46BD-B950-66655703D1A9}" srcId="{4EF33A63-1DFF-4603-BC89-92AAE25DE692}" destId="{D1854F9C-1807-4A85-8CD7-4DED4DCD3F93}" srcOrd="0" destOrd="0" parTransId="{25FB19D5-9C23-4518-B498-B55E8C15AFE8}" sibTransId="{85E2958A-EDA7-4C5E-90E0-E984827D3206}"/>
    <dgm:cxn modelId="{8B5AD5C5-46AA-46C3-BFD9-6DE867C101C7}" type="presOf" srcId="{D1854F9C-1807-4A85-8CD7-4DED4DCD3F93}" destId="{2E60227C-2566-478B-B61C-3DD0375A4A6C}" srcOrd="1" destOrd="0" presId="urn:microsoft.com/office/officeart/2005/8/layout/list1"/>
    <dgm:cxn modelId="{1717948C-3747-4FA2-9894-E5C550C2BB87}" type="presOf" srcId="{3E2B9624-5265-43E5-8A1E-BFB58BF4673A}" destId="{B893AF8C-8EB5-4DE1-9259-0C15BA726998}" srcOrd="0" destOrd="0" presId="urn:microsoft.com/office/officeart/2005/8/layout/list1"/>
    <dgm:cxn modelId="{2901F3B4-C0F2-445D-B01E-D627A74F88DB}" type="presOf" srcId="{4EF33A63-1DFF-4603-BC89-92AAE25DE692}" destId="{F4E43F67-9D07-49AE-B6E3-4C209FF2D288}" srcOrd="0" destOrd="0" presId="urn:microsoft.com/office/officeart/2005/8/layout/list1"/>
    <dgm:cxn modelId="{790714BA-9709-4994-9E89-411CA621EE07}" srcId="{4EF33A63-1DFF-4603-BC89-92AAE25DE692}" destId="{681545BA-C2A3-4CC3-92F0-4502DDF69863}" srcOrd="3" destOrd="0" parTransId="{26EF7211-B3FF-44B3-8C49-E76089196F96}" sibTransId="{6C293588-70E8-4BD6-B3C3-A813D12EDC58}"/>
    <dgm:cxn modelId="{2416FACF-6375-4754-9C93-0499B7A41BC1}" srcId="{4EF33A63-1DFF-4603-BC89-92AAE25DE692}" destId="{0F5D570F-CBB7-49FB-88F8-26EE78FEA163}" srcOrd="1" destOrd="0" parTransId="{F1930E8F-1885-4C6F-961E-9AAE6F3FE9DD}" sibTransId="{98AF69DF-8BFC-4D20-AE70-7244A4CEFC1B}"/>
    <dgm:cxn modelId="{4BD07674-F99C-4740-941D-A9F5BFF70837}" type="presOf" srcId="{D1854F9C-1807-4A85-8CD7-4DED4DCD3F93}" destId="{0A0676FC-C65A-4EDB-9208-2D277688879F}" srcOrd="0" destOrd="0" presId="urn:microsoft.com/office/officeart/2005/8/layout/list1"/>
    <dgm:cxn modelId="{97786537-355E-401C-B874-685EAA5A7EE2}" type="presOf" srcId="{3E2B9624-5265-43E5-8A1E-BFB58BF4673A}" destId="{9850F9D0-F3D8-438C-8D25-1231922E69A9}" srcOrd="1" destOrd="0" presId="urn:microsoft.com/office/officeart/2005/8/layout/list1"/>
    <dgm:cxn modelId="{69433797-C8E1-4609-8501-1C336BFD77FF}" type="presOf" srcId="{0F5D570F-CBB7-49FB-88F8-26EE78FEA163}" destId="{3DBCAAF3-8D83-4B63-B299-44F51F12D246}" srcOrd="1" destOrd="0" presId="urn:microsoft.com/office/officeart/2005/8/layout/list1"/>
    <dgm:cxn modelId="{B9E4EE55-8E07-47D9-845D-D1356272DE06}" srcId="{4EF33A63-1DFF-4603-BC89-92AAE25DE692}" destId="{3E2B9624-5265-43E5-8A1E-BFB58BF4673A}" srcOrd="2" destOrd="0" parTransId="{FB360826-B736-430B-AA35-75A9EC5CC687}" sibTransId="{38691320-E9D5-4F7B-A85B-CC8BBD8BFD99}"/>
    <dgm:cxn modelId="{48201965-03EB-43EB-94B3-5EC05960D3D0}" type="presOf" srcId="{681545BA-C2A3-4CC3-92F0-4502DDF69863}" destId="{9F9163F5-D576-450B-B0AC-89ED64CAD49F}" srcOrd="1" destOrd="0" presId="urn:microsoft.com/office/officeart/2005/8/layout/list1"/>
    <dgm:cxn modelId="{4F3CFDF8-EC87-4033-A374-78884FE41F80}" type="presOf" srcId="{0F5D570F-CBB7-49FB-88F8-26EE78FEA163}" destId="{4D75989A-19C7-435D-BF76-9A0D6D2EA56A}" srcOrd="0" destOrd="0" presId="urn:microsoft.com/office/officeart/2005/8/layout/list1"/>
    <dgm:cxn modelId="{3A023D68-5D84-4F45-ABF2-C03D54FF1343}" type="presOf" srcId="{681545BA-C2A3-4CC3-92F0-4502DDF69863}" destId="{2525F838-14ED-4EB3-98E6-0E85E4828019}" srcOrd="0" destOrd="0" presId="urn:microsoft.com/office/officeart/2005/8/layout/list1"/>
    <dgm:cxn modelId="{5F184B16-6D5C-457D-AA9F-0AEB7688C826}" type="presParOf" srcId="{F4E43F67-9D07-49AE-B6E3-4C209FF2D288}" destId="{CF6B2DB2-970A-4E24-ABE1-966BCB8D2B09}" srcOrd="0" destOrd="0" presId="urn:microsoft.com/office/officeart/2005/8/layout/list1"/>
    <dgm:cxn modelId="{9EA66594-9E8B-4AF5-8C24-47E3A454E0BA}" type="presParOf" srcId="{CF6B2DB2-970A-4E24-ABE1-966BCB8D2B09}" destId="{0A0676FC-C65A-4EDB-9208-2D277688879F}" srcOrd="0" destOrd="0" presId="urn:microsoft.com/office/officeart/2005/8/layout/list1"/>
    <dgm:cxn modelId="{028EB92E-E51A-4C4B-AC84-55D4F3F6ACB0}" type="presParOf" srcId="{CF6B2DB2-970A-4E24-ABE1-966BCB8D2B09}" destId="{2E60227C-2566-478B-B61C-3DD0375A4A6C}" srcOrd="1" destOrd="0" presId="urn:microsoft.com/office/officeart/2005/8/layout/list1"/>
    <dgm:cxn modelId="{596073A4-0D37-4A22-BEFC-04CAC17452A4}" type="presParOf" srcId="{F4E43F67-9D07-49AE-B6E3-4C209FF2D288}" destId="{454B0700-1442-49E1-A329-2C7E6DB2CD45}" srcOrd="1" destOrd="0" presId="urn:microsoft.com/office/officeart/2005/8/layout/list1"/>
    <dgm:cxn modelId="{1A200066-550C-4833-8C81-FFDF88CE6ED0}" type="presParOf" srcId="{F4E43F67-9D07-49AE-B6E3-4C209FF2D288}" destId="{C6DAAEBD-A13F-45B0-B04E-D4BE85A085FE}" srcOrd="2" destOrd="0" presId="urn:microsoft.com/office/officeart/2005/8/layout/list1"/>
    <dgm:cxn modelId="{F05FE5FA-4570-40E0-8B88-5C1432EDDE4F}" type="presParOf" srcId="{F4E43F67-9D07-49AE-B6E3-4C209FF2D288}" destId="{E01D1C51-490D-4F09-8059-F38906392AF5}" srcOrd="3" destOrd="0" presId="urn:microsoft.com/office/officeart/2005/8/layout/list1"/>
    <dgm:cxn modelId="{3AC001A4-E796-4013-8FB4-C8B77F857682}" type="presParOf" srcId="{F4E43F67-9D07-49AE-B6E3-4C209FF2D288}" destId="{62AE39C9-3E3A-40DD-97A0-41CFA7CF9A68}" srcOrd="4" destOrd="0" presId="urn:microsoft.com/office/officeart/2005/8/layout/list1"/>
    <dgm:cxn modelId="{F456047B-FCE1-4E2F-B4AA-7DA3E358443B}" type="presParOf" srcId="{62AE39C9-3E3A-40DD-97A0-41CFA7CF9A68}" destId="{4D75989A-19C7-435D-BF76-9A0D6D2EA56A}" srcOrd="0" destOrd="0" presId="urn:microsoft.com/office/officeart/2005/8/layout/list1"/>
    <dgm:cxn modelId="{E071434B-06F5-4EDA-A1AE-2397DB2A4161}" type="presParOf" srcId="{62AE39C9-3E3A-40DD-97A0-41CFA7CF9A68}" destId="{3DBCAAF3-8D83-4B63-B299-44F51F12D246}" srcOrd="1" destOrd="0" presId="urn:microsoft.com/office/officeart/2005/8/layout/list1"/>
    <dgm:cxn modelId="{7FF4F5D0-FD91-4136-B712-2328D8D5921E}" type="presParOf" srcId="{F4E43F67-9D07-49AE-B6E3-4C209FF2D288}" destId="{291B245F-1459-4DFE-B317-C640F7ECB6B1}" srcOrd="5" destOrd="0" presId="urn:microsoft.com/office/officeart/2005/8/layout/list1"/>
    <dgm:cxn modelId="{0995DB0F-9FEA-4091-8CE5-86AB47DA257C}" type="presParOf" srcId="{F4E43F67-9D07-49AE-B6E3-4C209FF2D288}" destId="{E93F7DD8-6DBD-4955-B593-4FCC86FB56AE}" srcOrd="6" destOrd="0" presId="urn:microsoft.com/office/officeart/2005/8/layout/list1"/>
    <dgm:cxn modelId="{167A501D-D6D2-45B1-A577-B113E7CD8D9F}" type="presParOf" srcId="{F4E43F67-9D07-49AE-B6E3-4C209FF2D288}" destId="{37BEECC5-7062-4D91-8031-A07F90DF5B5D}" srcOrd="7" destOrd="0" presId="urn:microsoft.com/office/officeart/2005/8/layout/list1"/>
    <dgm:cxn modelId="{31234408-FBC2-4FCA-9582-2CFF97D72DF7}" type="presParOf" srcId="{F4E43F67-9D07-49AE-B6E3-4C209FF2D288}" destId="{2EFD5642-6CBD-47DF-8E13-E8A68B778B10}" srcOrd="8" destOrd="0" presId="urn:microsoft.com/office/officeart/2005/8/layout/list1"/>
    <dgm:cxn modelId="{F58EDAB0-D93A-4CAC-B8D0-2AEC54E7F1EB}" type="presParOf" srcId="{2EFD5642-6CBD-47DF-8E13-E8A68B778B10}" destId="{B893AF8C-8EB5-4DE1-9259-0C15BA726998}" srcOrd="0" destOrd="0" presId="urn:microsoft.com/office/officeart/2005/8/layout/list1"/>
    <dgm:cxn modelId="{677DAEFB-ABED-4C54-AF4E-94CE9AF8D9B0}" type="presParOf" srcId="{2EFD5642-6CBD-47DF-8E13-E8A68B778B10}" destId="{9850F9D0-F3D8-438C-8D25-1231922E69A9}" srcOrd="1" destOrd="0" presId="urn:microsoft.com/office/officeart/2005/8/layout/list1"/>
    <dgm:cxn modelId="{93EE4FFC-A1C3-4A7A-9B51-5BF62C5EA6C5}" type="presParOf" srcId="{F4E43F67-9D07-49AE-B6E3-4C209FF2D288}" destId="{5E3378E6-457C-4D68-AA2F-03CDE73FFF54}" srcOrd="9" destOrd="0" presId="urn:microsoft.com/office/officeart/2005/8/layout/list1"/>
    <dgm:cxn modelId="{B44AC6D4-1F8C-478B-A087-3CE66262D003}" type="presParOf" srcId="{F4E43F67-9D07-49AE-B6E3-4C209FF2D288}" destId="{D1593DD2-E7F0-431A-A1E6-CA120BAC221F}" srcOrd="10" destOrd="0" presId="urn:microsoft.com/office/officeart/2005/8/layout/list1"/>
    <dgm:cxn modelId="{FC4728E6-432A-4B72-A942-E1C2FB13C72B}" type="presParOf" srcId="{F4E43F67-9D07-49AE-B6E3-4C209FF2D288}" destId="{5F47DBCE-84AA-4AFA-9C91-06FAAB88647D}" srcOrd="11" destOrd="0" presId="urn:microsoft.com/office/officeart/2005/8/layout/list1"/>
    <dgm:cxn modelId="{46626DC7-AC5F-4414-A706-9D1F62E76755}" type="presParOf" srcId="{F4E43F67-9D07-49AE-B6E3-4C209FF2D288}" destId="{DD3A70E4-0986-4BB1-89EB-C0E2726FCC2E}" srcOrd="12" destOrd="0" presId="urn:microsoft.com/office/officeart/2005/8/layout/list1"/>
    <dgm:cxn modelId="{3EDC94B7-FF58-4C26-BA27-DF15B455A403}" type="presParOf" srcId="{DD3A70E4-0986-4BB1-89EB-C0E2726FCC2E}" destId="{2525F838-14ED-4EB3-98E6-0E85E4828019}" srcOrd="0" destOrd="0" presId="urn:microsoft.com/office/officeart/2005/8/layout/list1"/>
    <dgm:cxn modelId="{43AFCD07-3DFB-42C8-8993-FC6DE3B09076}" type="presParOf" srcId="{DD3A70E4-0986-4BB1-89EB-C0E2726FCC2E}" destId="{9F9163F5-D576-450B-B0AC-89ED64CAD49F}" srcOrd="1" destOrd="0" presId="urn:microsoft.com/office/officeart/2005/8/layout/list1"/>
    <dgm:cxn modelId="{81F77E0A-C854-4614-BA45-E43FD9BA8E74}" type="presParOf" srcId="{F4E43F67-9D07-49AE-B6E3-4C209FF2D288}" destId="{6B4CD1DE-AA41-4470-BEE0-837DF26A27E6}" srcOrd="13" destOrd="0" presId="urn:microsoft.com/office/officeart/2005/8/layout/list1"/>
    <dgm:cxn modelId="{DCD3ED73-20C2-4A06-8E5E-9FABEC54D5DD}" type="presParOf" srcId="{F4E43F67-9D07-49AE-B6E3-4C209FF2D288}" destId="{A900F50A-B1BD-4C28-80A0-BA8B5A8C51D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9F9BDD-9449-4224-B830-46C2D80220E3}" type="doc">
      <dgm:prSet loTypeId="urn:microsoft.com/office/officeart/2005/8/layout/vList3" loCatId="picture" qsTypeId="urn:microsoft.com/office/officeart/2005/8/quickstyle/3d1" qsCatId="3D" csTypeId="urn:microsoft.com/office/officeart/2005/8/colors/accent1_2" csCatId="accent1" phldr="1"/>
      <dgm:spPr/>
    </dgm:pt>
    <dgm:pt modelId="{BDD5A284-BBCD-4B15-BC79-F8DEF55A672D}">
      <dgm:prSet phldrT="[Текст]" custT="1"/>
      <dgm:spPr/>
      <dgm:t>
        <a:bodyPr/>
        <a:lstStyle/>
        <a:p>
          <a:r>
            <a:rPr lang="ru-RU" sz="2000" dirty="0" smtClean="0">
              <a:latin typeface="Century Schoolbook" pitchFamily="18" charset="0"/>
            </a:rPr>
            <a:t>законченных самостоятельных комплексах</a:t>
          </a:r>
          <a:endParaRPr lang="ru-RU" sz="2000" dirty="0">
            <a:latin typeface="Century Schoolbook" pitchFamily="18" charset="0"/>
          </a:endParaRPr>
        </a:p>
      </dgm:t>
    </dgm:pt>
    <dgm:pt modelId="{50891507-60AD-4A75-AC9F-D792462109BC}" type="parTrans" cxnId="{D52FD161-326F-4C2A-BB99-2212E224E684}">
      <dgm:prSet/>
      <dgm:spPr/>
      <dgm:t>
        <a:bodyPr/>
        <a:lstStyle/>
        <a:p>
          <a:endParaRPr lang="ru-RU"/>
        </a:p>
      </dgm:t>
    </dgm:pt>
    <dgm:pt modelId="{955B0A58-6517-48A2-BA69-1A1A4C3256F4}" type="sibTrans" cxnId="{D52FD161-326F-4C2A-BB99-2212E224E684}">
      <dgm:prSet/>
      <dgm:spPr/>
      <dgm:t>
        <a:bodyPr/>
        <a:lstStyle/>
        <a:p>
          <a:endParaRPr lang="ru-RU"/>
        </a:p>
      </dgm:t>
    </dgm:pt>
    <dgm:pt modelId="{8088D838-D628-47EC-8295-7AE51041B843}">
      <dgm:prSet phldrT="[Текст]" custT="1"/>
      <dgm:spPr/>
      <dgm:t>
        <a:bodyPr/>
        <a:lstStyle/>
        <a:p>
          <a:r>
            <a:rPr lang="ru-RU" sz="2000" smtClean="0">
              <a:latin typeface="Century Schoolbook" pitchFamily="18" charset="0"/>
            </a:rPr>
            <a:t>изменяется форма общения преподавателя с учащимися</a:t>
          </a:r>
          <a:endParaRPr lang="ru-RU" sz="2000" dirty="0">
            <a:latin typeface="Century Schoolbook" pitchFamily="18" charset="0"/>
          </a:endParaRPr>
        </a:p>
      </dgm:t>
    </dgm:pt>
    <dgm:pt modelId="{7FD0B16D-3250-47D1-B00F-3DD76267EE5E}" type="parTrans" cxnId="{6CE1A8B3-B58A-473B-98F6-318D725689B7}">
      <dgm:prSet/>
      <dgm:spPr/>
      <dgm:t>
        <a:bodyPr/>
        <a:lstStyle/>
        <a:p>
          <a:endParaRPr lang="ru-RU"/>
        </a:p>
      </dgm:t>
    </dgm:pt>
    <dgm:pt modelId="{F12E8679-52A8-4C55-8BB7-292A57507668}" type="sibTrans" cxnId="{6CE1A8B3-B58A-473B-98F6-318D725689B7}">
      <dgm:prSet/>
      <dgm:spPr/>
      <dgm:t>
        <a:bodyPr/>
        <a:lstStyle/>
        <a:p>
          <a:endParaRPr lang="ru-RU"/>
        </a:p>
      </dgm:t>
    </dgm:pt>
    <dgm:pt modelId="{15539B09-A383-4D73-BE60-D8126C64185B}">
      <dgm:prSet phldrT="[Текст]" custT="1"/>
      <dgm:spPr/>
      <dgm:t>
        <a:bodyPr/>
        <a:lstStyle/>
        <a:p>
          <a:r>
            <a:rPr lang="ru-RU" sz="2000" smtClean="0">
              <a:latin typeface="Century Schoolbook" pitchFamily="18" charset="0"/>
            </a:rPr>
            <a:t>учащийся работает максимум времени самостоятельно</a:t>
          </a:r>
          <a:endParaRPr lang="ru-RU" sz="2000" dirty="0">
            <a:latin typeface="Century Schoolbook" pitchFamily="18" charset="0"/>
          </a:endParaRPr>
        </a:p>
      </dgm:t>
    </dgm:pt>
    <dgm:pt modelId="{BED676EE-6686-4CD6-B527-F0226FDD256D}" type="parTrans" cxnId="{C7027F81-5582-4AB2-BE3E-6719B3A8A563}">
      <dgm:prSet/>
      <dgm:spPr/>
      <dgm:t>
        <a:bodyPr/>
        <a:lstStyle/>
        <a:p>
          <a:endParaRPr lang="ru-RU"/>
        </a:p>
      </dgm:t>
    </dgm:pt>
    <dgm:pt modelId="{18750407-822C-41EE-9870-E65A788FD7F2}" type="sibTrans" cxnId="{C7027F81-5582-4AB2-BE3E-6719B3A8A563}">
      <dgm:prSet/>
      <dgm:spPr/>
      <dgm:t>
        <a:bodyPr/>
        <a:lstStyle/>
        <a:p>
          <a:endParaRPr lang="ru-RU"/>
        </a:p>
      </dgm:t>
    </dgm:pt>
    <dgm:pt modelId="{AAF8CB94-D04E-40F7-98BC-81E6C0DB661B}">
      <dgm:prSet phldrT="[Текст]" custT="1"/>
      <dgm:spPr/>
      <dgm:t>
        <a:bodyPr/>
        <a:lstStyle/>
        <a:p>
          <a:r>
            <a:rPr lang="ru-RU" sz="2000" dirty="0" smtClean="0">
              <a:latin typeface="Century Schoolbook" pitchFamily="18" charset="0"/>
            </a:rPr>
            <a:t>отсутствует проблема индивидуального консультирования</a:t>
          </a:r>
          <a:endParaRPr lang="ru-RU" sz="2000" dirty="0">
            <a:latin typeface="Century Schoolbook" pitchFamily="18" charset="0"/>
          </a:endParaRPr>
        </a:p>
      </dgm:t>
    </dgm:pt>
    <dgm:pt modelId="{D451E191-1161-4EC2-9928-E86B90B1E9C8}" type="parTrans" cxnId="{27D8C624-97C5-4DA2-8C2D-1AC41F368A7A}">
      <dgm:prSet/>
      <dgm:spPr/>
      <dgm:t>
        <a:bodyPr/>
        <a:lstStyle/>
        <a:p>
          <a:endParaRPr lang="ru-RU"/>
        </a:p>
      </dgm:t>
    </dgm:pt>
    <dgm:pt modelId="{89B9A5DD-17EA-48C9-A275-734ACD3C72BC}" type="sibTrans" cxnId="{27D8C624-97C5-4DA2-8C2D-1AC41F368A7A}">
      <dgm:prSet/>
      <dgm:spPr/>
      <dgm:t>
        <a:bodyPr/>
        <a:lstStyle/>
        <a:p>
          <a:endParaRPr lang="ru-RU"/>
        </a:p>
      </dgm:t>
    </dgm:pt>
    <dgm:pt modelId="{7AB39C2A-2274-4078-8B81-050BB6F4579F}" type="pres">
      <dgm:prSet presAssocID="{729F9BDD-9449-4224-B830-46C2D80220E3}" presName="linearFlow" presStyleCnt="0">
        <dgm:presLayoutVars>
          <dgm:dir/>
          <dgm:resizeHandles val="exact"/>
        </dgm:presLayoutVars>
      </dgm:prSet>
      <dgm:spPr/>
    </dgm:pt>
    <dgm:pt modelId="{FB7DA6A5-C155-4C2C-8F7F-7F84E119E904}" type="pres">
      <dgm:prSet presAssocID="{BDD5A284-BBCD-4B15-BC79-F8DEF55A672D}" presName="composite" presStyleCnt="0"/>
      <dgm:spPr/>
    </dgm:pt>
    <dgm:pt modelId="{1492A0AE-2046-4100-A8F0-77F7ACECFC75}" type="pres">
      <dgm:prSet presAssocID="{BDD5A284-BBCD-4B15-BC79-F8DEF55A672D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2250FBD-06B0-4F25-9D99-DD297352C102}" type="pres">
      <dgm:prSet presAssocID="{BDD5A284-BBCD-4B15-BC79-F8DEF55A672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19215-4CC1-4AB6-A24C-89588EDC1C38}" type="pres">
      <dgm:prSet presAssocID="{955B0A58-6517-48A2-BA69-1A1A4C3256F4}" presName="spacing" presStyleCnt="0"/>
      <dgm:spPr/>
    </dgm:pt>
    <dgm:pt modelId="{F1320BD3-4FB2-47B4-8F99-FFE791EB0AB6}" type="pres">
      <dgm:prSet presAssocID="{8088D838-D628-47EC-8295-7AE51041B843}" presName="composite" presStyleCnt="0"/>
      <dgm:spPr/>
    </dgm:pt>
    <dgm:pt modelId="{7351EC27-69F3-4410-93E2-494612C84076}" type="pres">
      <dgm:prSet presAssocID="{8088D838-D628-47EC-8295-7AE51041B843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8FDBDB1-4F21-4D69-BD13-6FF4166B34B9}" type="pres">
      <dgm:prSet presAssocID="{8088D838-D628-47EC-8295-7AE51041B84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10915-9CFD-4F68-8F32-E1A94A31C9B6}" type="pres">
      <dgm:prSet presAssocID="{F12E8679-52A8-4C55-8BB7-292A57507668}" presName="spacing" presStyleCnt="0"/>
      <dgm:spPr/>
    </dgm:pt>
    <dgm:pt modelId="{E8B9E489-E3BA-408B-8081-730BAAAD3C24}" type="pres">
      <dgm:prSet presAssocID="{15539B09-A383-4D73-BE60-D8126C64185B}" presName="composite" presStyleCnt="0"/>
      <dgm:spPr/>
    </dgm:pt>
    <dgm:pt modelId="{0AADB456-07FC-4651-91F1-7410DCFBD7D9}" type="pres">
      <dgm:prSet presAssocID="{15539B09-A383-4D73-BE60-D8126C64185B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B3C4E69-20F4-4E73-B74D-B2CDBFF73DFE}" type="pres">
      <dgm:prSet presAssocID="{15539B09-A383-4D73-BE60-D8126C64185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F3153-7FA6-476B-937A-F3907266CBC3}" type="pres">
      <dgm:prSet presAssocID="{18750407-822C-41EE-9870-E65A788FD7F2}" presName="spacing" presStyleCnt="0"/>
      <dgm:spPr/>
    </dgm:pt>
    <dgm:pt modelId="{48163E67-6C2F-40B3-8ED4-5209D71248E5}" type="pres">
      <dgm:prSet presAssocID="{AAF8CB94-D04E-40F7-98BC-81E6C0DB661B}" presName="composite" presStyleCnt="0"/>
      <dgm:spPr/>
    </dgm:pt>
    <dgm:pt modelId="{C8314CDC-4C89-4480-B018-7D953DEBB576}" type="pres">
      <dgm:prSet presAssocID="{AAF8CB94-D04E-40F7-98BC-81E6C0DB661B}" presName="imgShp" presStyleLbl="fgImgPlace1" presStyleIdx="3" presStyleCnt="4" custLinFactNeighborX="2228" custLinFactNeighborY="327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27E64B7-51E1-4716-9AB9-92DAF32A0712}" type="pres">
      <dgm:prSet presAssocID="{AAF8CB94-D04E-40F7-98BC-81E6C0DB661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9B3D2B-63AC-41EF-B357-1EFB2318EADA}" type="presOf" srcId="{AAF8CB94-D04E-40F7-98BC-81E6C0DB661B}" destId="{827E64B7-51E1-4716-9AB9-92DAF32A0712}" srcOrd="0" destOrd="0" presId="urn:microsoft.com/office/officeart/2005/8/layout/vList3"/>
    <dgm:cxn modelId="{6CE1A8B3-B58A-473B-98F6-318D725689B7}" srcId="{729F9BDD-9449-4224-B830-46C2D80220E3}" destId="{8088D838-D628-47EC-8295-7AE51041B843}" srcOrd="1" destOrd="0" parTransId="{7FD0B16D-3250-47D1-B00F-3DD76267EE5E}" sibTransId="{F12E8679-52A8-4C55-8BB7-292A57507668}"/>
    <dgm:cxn modelId="{C7027F81-5582-4AB2-BE3E-6719B3A8A563}" srcId="{729F9BDD-9449-4224-B830-46C2D80220E3}" destId="{15539B09-A383-4D73-BE60-D8126C64185B}" srcOrd="2" destOrd="0" parTransId="{BED676EE-6686-4CD6-B527-F0226FDD256D}" sibTransId="{18750407-822C-41EE-9870-E65A788FD7F2}"/>
    <dgm:cxn modelId="{D52FD161-326F-4C2A-BB99-2212E224E684}" srcId="{729F9BDD-9449-4224-B830-46C2D80220E3}" destId="{BDD5A284-BBCD-4B15-BC79-F8DEF55A672D}" srcOrd="0" destOrd="0" parTransId="{50891507-60AD-4A75-AC9F-D792462109BC}" sibTransId="{955B0A58-6517-48A2-BA69-1A1A4C3256F4}"/>
    <dgm:cxn modelId="{27D8C624-97C5-4DA2-8C2D-1AC41F368A7A}" srcId="{729F9BDD-9449-4224-B830-46C2D80220E3}" destId="{AAF8CB94-D04E-40F7-98BC-81E6C0DB661B}" srcOrd="3" destOrd="0" parTransId="{D451E191-1161-4EC2-9928-E86B90B1E9C8}" sibTransId="{89B9A5DD-17EA-48C9-A275-734ACD3C72BC}"/>
    <dgm:cxn modelId="{74E3083A-D03A-4C56-B314-33BBE4656160}" type="presOf" srcId="{729F9BDD-9449-4224-B830-46C2D80220E3}" destId="{7AB39C2A-2274-4078-8B81-050BB6F4579F}" srcOrd="0" destOrd="0" presId="urn:microsoft.com/office/officeart/2005/8/layout/vList3"/>
    <dgm:cxn modelId="{9EB15BA5-6FB8-4C07-8CB0-57669048B35E}" type="presOf" srcId="{15539B09-A383-4D73-BE60-D8126C64185B}" destId="{DB3C4E69-20F4-4E73-B74D-B2CDBFF73DFE}" srcOrd="0" destOrd="0" presId="urn:microsoft.com/office/officeart/2005/8/layout/vList3"/>
    <dgm:cxn modelId="{26545120-9859-409E-85CA-84B70AAC9F17}" type="presOf" srcId="{8088D838-D628-47EC-8295-7AE51041B843}" destId="{D8FDBDB1-4F21-4D69-BD13-6FF4166B34B9}" srcOrd="0" destOrd="0" presId="urn:microsoft.com/office/officeart/2005/8/layout/vList3"/>
    <dgm:cxn modelId="{CA4A6E75-D5FB-4973-864F-3316E2B5E0FD}" type="presOf" srcId="{BDD5A284-BBCD-4B15-BC79-F8DEF55A672D}" destId="{52250FBD-06B0-4F25-9D99-DD297352C102}" srcOrd="0" destOrd="0" presId="urn:microsoft.com/office/officeart/2005/8/layout/vList3"/>
    <dgm:cxn modelId="{F0A092E4-CC33-411F-ADE7-76A77F1CCC4D}" type="presParOf" srcId="{7AB39C2A-2274-4078-8B81-050BB6F4579F}" destId="{FB7DA6A5-C155-4C2C-8F7F-7F84E119E904}" srcOrd="0" destOrd="0" presId="urn:microsoft.com/office/officeart/2005/8/layout/vList3"/>
    <dgm:cxn modelId="{EEE4560C-8B15-404B-BEB5-6C5B2281F459}" type="presParOf" srcId="{FB7DA6A5-C155-4C2C-8F7F-7F84E119E904}" destId="{1492A0AE-2046-4100-A8F0-77F7ACECFC75}" srcOrd="0" destOrd="0" presId="urn:microsoft.com/office/officeart/2005/8/layout/vList3"/>
    <dgm:cxn modelId="{869D9D85-C0AD-4A74-9533-CF1038895A71}" type="presParOf" srcId="{FB7DA6A5-C155-4C2C-8F7F-7F84E119E904}" destId="{52250FBD-06B0-4F25-9D99-DD297352C102}" srcOrd="1" destOrd="0" presId="urn:microsoft.com/office/officeart/2005/8/layout/vList3"/>
    <dgm:cxn modelId="{D88157AD-C5AE-400C-8079-A6F12A16D0CD}" type="presParOf" srcId="{7AB39C2A-2274-4078-8B81-050BB6F4579F}" destId="{91F19215-4CC1-4AB6-A24C-89588EDC1C38}" srcOrd="1" destOrd="0" presId="urn:microsoft.com/office/officeart/2005/8/layout/vList3"/>
    <dgm:cxn modelId="{EC7E5484-4B57-4998-873B-A92DED8E127A}" type="presParOf" srcId="{7AB39C2A-2274-4078-8B81-050BB6F4579F}" destId="{F1320BD3-4FB2-47B4-8F99-FFE791EB0AB6}" srcOrd="2" destOrd="0" presId="urn:microsoft.com/office/officeart/2005/8/layout/vList3"/>
    <dgm:cxn modelId="{15D13C53-B994-4C6E-AE95-1C9277B18563}" type="presParOf" srcId="{F1320BD3-4FB2-47B4-8F99-FFE791EB0AB6}" destId="{7351EC27-69F3-4410-93E2-494612C84076}" srcOrd="0" destOrd="0" presId="urn:microsoft.com/office/officeart/2005/8/layout/vList3"/>
    <dgm:cxn modelId="{8C78AD48-2FE3-4573-8062-BA858BB597D2}" type="presParOf" srcId="{F1320BD3-4FB2-47B4-8F99-FFE791EB0AB6}" destId="{D8FDBDB1-4F21-4D69-BD13-6FF4166B34B9}" srcOrd="1" destOrd="0" presId="urn:microsoft.com/office/officeart/2005/8/layout/vList3"/>
    <dgm:cxn modelId="{2BFF0F80-4C01-4890-9D04-CB60AC218DA1}" type="presParOf" srcId="{7AB39C2A-2274-4078-8B81-050BB6F4579F}" destId="{F9010915-9CFD-4F68-8F32-E1A94A31C9B6}" srcOrd="3" destOrd="0" presId="urn:microsoft.com/office/officeart/2005/8/layout/vList3"/>
    <dgm:cxn modelId="{DFD2D3F1-6F58-4BF8-AE6A-9836A1E3550F}" type="presParOf" srcId="{7AB39C2A-2274-4078-8B81-050BB6F4579F}" destId="{E8B9E489-E3BA-408B-8081-730BAAAD3C24}" srcOrd="4" destOrd="0" presId="urn:microsoft.com/office/officeart/2005/8/layout/vList3"/>
    <dgm:cxn modelId="{03343842-F07E-495A-B7C0-93744EF1E3BD}" type="presParOf" srcId="{E8B9E489-E3BA-408B-8081-730BAAAD3C24}" destId="{0AADB456-07FC-4651-91F1-7410DCFBD7D9}" srcOrd="0" destOrd="0" presId="urn:microsoft.com/office/officeart/2005/8/layout/vList3"/>
    <dgm:cxn modelId="{C0DFF881-D6EB-42E2-AE01-ED9C24DFA8B6}" type="presParOf" srcId="{E8B9E489-E3BA-408B-8081-730BAAAD3C24}" destId="{DB3C4E69-20F4-4E73-B74D-B2CDBFF73DFE}" srcOrd="1" destOrd="0" presId="urn:microsoft.com/office/officeart/2005/8/layout/vList3"/>
    <dgm:cxn modelId="{9CE308B2-592B-4081-A20B-5F9420A74C86}" type="presParOf" srcId="{7AB39C2A-2274-4078-8B81-050BB6F4579F}" destId="{E6FF3153-7FA6-476B-937A-F3907266CBC3}" srcOrd="5" destOrd="0" presId="urn:microsoft.com/office/officeart/2005/8/layout/vList3"/>
    <dgm:cxn modelId="{58BA0BC7-C633-4CA4-B2F1-38942356CABE}" type="presParOf" srcId="{7AB39C2A-2274-4078-8B81-050BB6F4579F}" destId="{48163E67-6C2F-40B3-8ED4-5209D71248E5}" srcOrd="6" destOrd="0" presId="urn:microsoft.com/office/officeart/2005/8/layout/vList3"/>
    <dgm:cxn modelId="{4E579E9C-1A0E-476B-9B98-FC62EB5E1A25}" type="presParOf" srcId="{48163E67-6C2F-40B3-8ED4-5209D71248E5}" destId="{C8314CDC-4C89-4480-B018-7D953DEBB576}" srcOrd="0" destOrd="0" presId="urn:microsoft.com/office/officeart/2005/8/layout/vList3"/>
    <dgm:cxn modelId="{54820AEB-FDBF-476B-AD6D-A114EBDB061D}" type="presParOf" srcId="{48163E67-6C2F-40B3-8ED4-5209D71248E5}" destId="{827E64B7-51E1-4716-9AB9-92DAF32A071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B258A7-B8EB-42B8-B8A0-0D26960C4D96}" type="doc">
      <dgm:prSet loTypeId="urn:microsoft.com/office/officeart/2008/layout/IncreasingCircleProcess" loCatId="list" qsTypeId="urn:microsoft.com/office/officeart/2009/2/quickstyle/3d8" qsCatId="3D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D61801B2-7DCF-4242-87EC-811DFE111171}">
      <dgm:prSet phldrT="[Текст]"/>
      <dgm:spPr/>
      <dgm:t>
        <a:bodyPr/>
        <a:lstStyle/>
        <a:p>
          <a:r>
            <a:rPr lang="ru-RU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rPr>
            <a:t>учащимся</a:t>
          </a:r>
          <a:endParaRPr lang="ru-RU" i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Schoolbook" pitchFamily="18" charset="0"/>
          </a:endParaRPr>
        </a:p>
      </dgm:t>
    </dgm:pt>
    <dgm:pt modelId="{0CF7407E-2818-444B-941A-B66720FA9A60}" type="parTrans" cxnId="{9887B50B-1EBB-4DFC-BA6B-8ECFA1AF4EBE}">
      <dgm:prSet/>
      <dgm:spPr/>
      <dgm:t>
        <a:bodyPr/>
        <a:lstStyle/>
        <a:p>
          <a:endParaRPr lang="ru-RU"/>
        </a:p>
      </dgm:t>
    </dgm:pt>
    <dgm:pt modelId="{29D9C41F-6503-49CC-B953-59426A9C3AFE}" type="sibTrans" cxnId="{9887B50B-1EBB-4DFC-BA6B-8ECFA1AF4EBE}">
      <dgm:prSet/>
      <dgm:spPr/>
      <dgm:t>
        <a:bodyPr/>
        <a:lstStyle/>
        <a:p>
          <a:endParaRPr lang="ru-RU"/>
        </a:p>
      </dgm:t>
    </dgm:pt>
    <dgm:pt modelId="{DDAE6F15-9F18-4A87-8F7C-3F9279F55AA3}">
      <dgm:prSet phldrT="[Текст]" custT="1"/>
      <dgm:spPr/>
      <dgm:t>
        <a:bodyPr/>
        <a:lstStyle/>
        <a:p>
          <a:r>
            <a:rPr lang="ru-RU" sz="1800" smtClean="0">
              <a:latin typeface="Georgia" pitchFamily="18" charset="0"/>
            </a:rPr>
            <a:t>обрести уверенность в возможности успешного включения в систему непрерывного образования</a:t>
          </a:r>
          <a:endParaRPr lang="ru-RU" sz="1800" dirty="0">
            <a:latin typeface="Georgia" pitchFamily="18" charset="0"/>
          </a:endParaRPr>
        </a:p>
      </dgm:t>
    </dgm:pt>
    <dgm:pt modelId="{49AAFBC2-AD7B-48D3-8F1F-AF36342B5756}" type="parTrans" cxnId="{4775314D-27B5-41F1-9182-DEE49560600F}">
      <dgm:prSet/>
      <dgm:spPr/>
      <dgm:t>
        <a:bodyPr/>
        <a:lstStyle/>
        <a:p>
          <a:endParaRPr lang="ru-RU"/>
        </a:p>
      </dgm:t>
    </dgm:pt>
    <dgm:pt modelId="{9B205D89-C6AF-4F2D-A9E0-884178BC3205}" type="sibTrans" cxnId="{4775314D-27B5-41F1-9182-DEE49560600F}">
      <dgm:prSet/>
      <dgm:spPr/>
      <dgm:t>
        <a:bodyPr/>
        <a:lstStyle/>
        <a:p>
          <a:endParaRPr lang="ru-RU"/>
        </a:p>
      </dgm:t>
    </dgm:pt>
    <dgm:pt modelId="{A0FFDE36-DF0E-42EE-86D4-7DDC10577358}">
      <dgm:prSet phldrT="[Текст]" custT="1"/>
      <dgm:spPr/>
      <dgm:t>
        <a:bodyPr/>
        <a:lstStyle/>
        <a:p>
          <a:r>
            <a:rPr lang="ru-RU" sz="2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rPr>
            <a:t>родителям</a:t>
          </a:r>
          <a:endParaRPr lang="ru-RU" sz="2400" i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Schoolbook" pitchFamily="18" charset="0"/>
          </a:endParaRPr>
        </a:p>
      </dgm:t>
    </dgm:pt>
    <dgm:pt modelId="{6CA88413-EC1A-46FE-BB8A-14BEBFEFCAB6}" type="parTrans" cxnId="{160320D6-A508-4802-A879-83D16ECCAAAB}">
      <dgm:prSet/>
      <dgm:spPr/>
      <dgm:t>
        <a:bodyPr/>
        <a:lstStyle/>
        <a:p>
          <a:endParaRPr lang="ru-RU"/>
        </a:p>
      </dgm:t>
    </dgm:pt>
    <dgm:pt modelId="{F05DFDF3-2735-4AE2-8B4D-A995C960E95E}" type="sibTrans" cxnId="{160320D6-A508-4802-A879-83D16ECCAAAB}">
      <dgm:prSet/>
      <dgm:spPr/>
      <dgm:t>
        <a:bodyPr/>
        <a:lstStyle/>
        <a:p>
          <a:endParaRPr lang="ru-RU"/>
        </a:p>
      </dgm:t>
    </dgm:pt>
    <dgm:pt modelId="{BC6F98A9-E06D-458F-94F2-7AC1A390DFA7}">
      <dgm:prSet phldrT="[Текст]" custT="1"/>
      <dgm:spPr/>
      <dgm:t>
        <a:bodyPr/>
        <a:lstStyle/>
        <a:p>
          <a:r>
            <a:rPr lang="ru-RU" sz="1800" smtClean="0">
              <a:latin typeface="Georgia" pitchFamily="18" charset="0"/>
            </a:rPr>
            <a:t>отслеживать процесс обучения и развития своего ребенка</a:t>
          </a:r>
          <a:endParaRPr lang="ru-RU" sz="1800" dirty="0">
            <a:latin typeface="Georgia" pitchFamily="18" charset="0"/>
          </a:endParaRPr>
        </a:p>
      </dgm:t>
    </dgm:pt>
    <dgm:pt modelId="{1025AF5E-BD2D-4426-B6BF-3FF797AA3AE3}" type="parTrans" cxnId="{5923320C-297E-4B46-9C2E-B6D7019FC3AC}">
      <dgm:prSet/>
      <dgm:spPr/>
      <dgm:t>
        <a:bodyPr/>
        <a:lstStyle/>
        <a:p>
          <a:endParaRPr lang="ru-RU"/>
        </a:p>
      </dgm:t>
    </dgm:pt>
    <dgm:pt modelId="{E1D316E0-9FF6-49F3-BD3F-92290DB1D189}" type="sibTrans" cxnId="{5923320C-297E-4B46-9C2E-B6D7019FC3AC}">
      <dgm:prSet/>
      <dgm:spPr/>
      <dgm:t>
        <a:bodyPr/>
        <a:lstStyle/>
        <a:p>
          <a:endParaRPr lang="ru-RU"/>
        </a:p>
      </dgm:t>
    </dgm:pt>
    <dgm:pt modelId="{CBDBA4F3-7A98-4333-819F-866D8465730A}">
      <dgm:prSet phldrT="[Текст]"/>
      <dgm:spPr/>
      <dgm:t>
        <a:bodyPr/>
        <a:lstStyle/>
        <a:p>
          <a:r>
            <a:rPr lang="ru-RU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rPr>
            <a:t>учителям</a:t>
          </a:r>
          <a:r>
            <a: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rPr>
            <a:t> 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Schoolbook" pitchFamily="18" charset="0"/>
          </a:endParaRPr>
        </a:p>
      </dgm:t>
    </dgm:pt>
    <dgm:pt modelId="{35FDBEF3-1DE1-470C-90F2-75D23345147D}" type="parTrans" cxnId="{D9D8AA95-8D72-485D-9CFE-17875CE14B21}">
      <dgm:prSet/>
      <dgm:spPr/>
      <dgm:t>
        <a:bodyPr/>
        <a:lstStyle/>
        <a:p>
          <a:endParaRPr lang="ru-RU"/>
        </a:p>
      </dgm:t>
    </dgm:pt>
    <dgm:pt modelId="{6A6A9C1F-5530-4422-B3D1-B09BE4B24B10}" type="sibTrans" cxnId="{D9D8AA95-8D72-485D-9CFE-17875CE14B21}">
      <dgm:prSet/>
      <dgm:spPr/>
      <dgm:t>
        <a:bodyPr/>
        <a:lstStyle/>
        <a:p>
          <a:endParaRPr lang="ru-RU"/>
        </a:p>
      </dgm:t>
    </dgm:pt>
    <dgm:pt modelId="{F9A98F51-8A2A-4D40-813F-2BCFE5066BE9}">
      <dgm:prSet phldrT="[Текст]" custT="1"/>
      <dgm:spPr/>
      <dgm:t>
        <a:bodyPr/>
        <a:lstStyle/>
        <a:p>
          <a:r>
            <a:rPr lang="ru-RU" sz="1800" dirty="0" smtClean="0">
              <a:latin typeface="Georgia" pitchFamily="18" charset="0"/>
            </a:rPr>
            <a:t>выносить суждения об эффективности программы обучения, об индивидуальном прогрессе и достижениях учащихся</a:t>
          </a:r>
          <a:endParaRPr lang="ru-RU" sz="1800" dirty="0">
            <a:latin typeface="Georgia" pitchFamily="18" charset="0"/>
          </a:endParaRPr>
        </a:p>
      </dgm:t>
    </dgm:pt>
    <dgm:pt modelId="{BAAE63E5-9DBD-4DAD-825F-3021CCE90E37}" type="parTrans" cxnId="{840E801C-4112-4438-9AEA-52A19306B68D}">
      <dgm:prSet/>
      <dgm:spPr/>
      <dgm:t>
        <a:bodyPr/>
        <a:lstStyle/>
        <a:p>
          <a:endParaRPr lang="ru-RU"/>
        </a:p>
      </dgm:t>
    </dgm:pt>
    <dgm:pt modelId="{809348C4-C18A-4292-A398-36CFF7C01819}" type="sibTrans" cxnId="{840E801C-4112-4438-9AEA-52A19306B68D}">
      <dgm:prSet/>
      <dgm:spPr/>
      <dgm:t>
        <a:bodyPr/>
        <a:lstStyle/>
        <a:p>
          <a:endParaRPr lang="ru-RU"/>
        </a:p>
      </dgm:t>
    </dgm:pt>
    <dgm:pt modelId="{8C27BABC-36F9-43EE-9D17-E13623EDDB51}" type="pres">
      <dgm:prSet presAssocID="{A8B258A7-B8EB-42B8-B8A0-0D26960C4D96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3BE3AF1-8FFB-4219-8943-135512ACD3FA}" type="pres">
      <dgm:prSet presAssocID="{D61801B2-7DCF-4242-87EC-811DFE111171}" presName="composite" presStyleCnt="0"/>
      <dgm:spPr/>
    </dgm:pt>
    <dgm:pt modelId="{21FBDB7B-C938-4543-9679-3344096292CF}" type="pres">
      <dgm:prSet presAssocID="{D61801B2-7DCF-4242-87EC-811DFE111171}" presName="BackAccent" presStyleLbl="bgShp" presStyleIdx="0" presStyleCnt="3" custScaleX="184312" custLinFactNeighborX="-135" custLinFactNeighborY="14794"/>
      <dgm:spPr/>
    </dgm:pt>
    <dgm:pt modelId="{5EF932B9-840B-46DB-B2A8-8F805DA5B02B}" type="pres">
      <dgm:prSet presAssocID="{D61801B2-7DCF-4242-87EC-811DFE111171}" presName="Accent" presStyleLbl="alignNode1" presStyleIdx="0" presStyleCnt="3" custScaleX="229718" custScaleY="230347"/>
      <dgm:spPr/>
    </dgm:pt>
    <dgm:pt modelId="{CA13ED99-BBE9-4042-A6B6-037FE556B18E}" type="pres">
      <dgm:prSet presAssocID="{D61801B2-7DCF-4242-87EC-811DFE111171}" presName="Child" presStyleLbl="revTx" presStyleIdx="0" presStyleCnt="6" custScaleY="141108" custLinFactNeighborX="-12274" custLinFactNeighborY="403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F4134-6A66-45DB-BAA8-D93F1A3863EA}" type="pres">
      <dgm:prSet presAssocID="{D61801B2-7DCF-4242-87EC-811DFE111171}" presName="Parent" presStyleLbl="revTx" presStyleIdx="1" presStyleCnt="6" custScaleY="162583" custLinFactNeighborX="2028" custLinFactNeighborY="455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99487-2A3B-49C2-A621-BBCAB4046229}" type="pres">
      <dgm:prSet presAssocID="{29D9C41F-6503-49CC-B953-59426A9C3AFE}" presName="sibTrans" presStyleCnt="0"/>
      <dgm:spPr/>
    </dgm:pt>
    <dgm:pt modelId="{E5711667-1F79-4673-993E-27C518740E56}" type="pres">
      <dgm:prSet presAssocID="{A0FFDE36-DF0E-42EE-86D4-7DDC10577358}" presName="composite" presStyleCnt="0"/>
      <dgm:spPr/>
    </dgm:pt>
    <dgm:pt modelId="{B85AA0A7-B288-4475-B662-9C969C7BDA3B}" type="pres">
      <dgm:prSet presAssocID="{A0FFDE36-DF0E-42EE-86D4-7DDC10577358}" presName="BackAccent" presStyleLbl="bgShp" presStyleIdx="1" presStyleCnt="3" custScaleX="151246" custScaleY="143061" custLinFactNeighborX="619" custLinFactNeighborY="72316"/>
      <dgm:spPr/>
    </dgm:pt>
    <dgm:pt modelId="{38B714A0-250A-48D7-8E09-96ABB344871C}" type="pres">
      <dgm:prSet presAssocID="{A0FFDE36-DF0E-42EE-86D4-7DDC10577358}" presName="Accent" presStyleLbl="alignNode1" presStyleIdx="1" presStyleCnt="3" custScaleX="204405" custScaleY="166817" custLinFactNeighborX="-3585" custLinFactNeighborY="88481"/>
      <dgm:spPr/>
    </dgm:pt>
    <dgm:pt modelId="{BF6411BF-7F9C-48F7-BAC4-FCDE77A80995}" type="pres">
      <dgm:prSet presAssocID="{A0FFDE36-DF0E-42EE-86D4-7DDC10577358}" presName="Child" presStyleLbl="revTx" presStyleIdx="2" presStyleCnt="6" custLinFactNeighborX="-9012" custLinFactNeighborY="43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61B32-17CB-4586-A7F8-E8D44B7484B4}" type="pres">
      <dgm:prSet presAssocID="{A0FFDE36-DF0E-42EE-86D4-7DDC10577358}" presName="Parent" presStyleLbl="revTx" presStyleIdx="3" presStyleCnt="6" custScaleX="127600" custLinFactY="25679" custLinFactNeighborX="-4559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68FBF-7557-4A5F-A0B2-E7D0F462F57A}" type="pres">
      <dgm:prSet presAssocID="{F05DFDF3-2735-4AE2-8B4D-A995C960E95E}" presName="sibTrans" presStyleCnt="0"/>
      <dgm:spPr/>
    </dgm:pt>
    <dgm:pt modelId="{3285C772-2E23-4307-A8DF-F1A04DFF3AAF}" type="pres">
      <dgm:prSet presAssocID="{CBDBA4F3-7A98-4333-819F-866D8465730A}" presName="composite" presStyleCnt="0"/>
      <dgm:spPr/>
    </dgm:pt>
    <dgm:pt modelId="{15B004C7-292E-48D4-8A3E-AE593F4E1715}" type="pres">
      <dgm:prSet presAssocID="{CBDBA4F3-7A98-4333-819F-866D8465730A}" presName="BackAccent" presStyleLbl="bgShp" presStyleIdx="2" presStyleCnt="3" custScaleX="133292" custScaleY="150197" custLinFactY="52361" custLinFactNeighborX="30046" custLinFactNeighborY="100000"/>
      <dgm:spPr/>
    </dgm:pt>
    <dgm:pt modelId="{C345A200-D51A-429D-9405-A749AEAFB4C8}" type="pres">
      <dgm:prSet presAssocID="{CBDBA4F3-7A98-4333-819F-866D8465730A}" presName="Accent" presStyleLbl="alignNode1" presStyleIdx="2" presStyleCnt="3" custScaleX="155561" custScaleY="127544" custLinFactY="100000" custLinFactNeighborX="25058" custLinFactNeighborY="111303"/>
      <dgm:spPr/>
    </dgm:pt>
    <dgm:pt modelId="{04954C89-34C1-422E-8A82-E94F9EBB50EA}" type="pres">
      <dgm:prSet presAssocID="{CBDBA4F3-7A98-4333-819F-866D8465730A}" presName="Child" presStyleLbl="revTx" presStyleIdx="4" presStyleCnt="6" custLinFactNeighborX="-9472" custLinFactNeighborY="571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EA0AB-D9FE-4665-927A-B9F27A9F9512}" type="pres">
      <dgm:prSet presAssocID="{CBDBA4F3-7A98-4333-819F-866D8465730A}" presName="Parent" presStyleLbl="revTx" presStyleIdx="5" presStyleCnt="6" custLinFactY="92383" custLinFactNeighborX="878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87B50B-1EBB-4DFC-BA6B-8ECFA1AF4EBE}" srcId="{A8B258A7-B8EB-42B8-B8A0-0D26960C4D96}" destId="{D61801B2-7DCF-4242-87EC-811DFE111171}" srcOrd="0" destOrd="0" parTransId="{0CF7407E-2818-444B-941A-B66720FA9A60}" sibTransId="{29D9C41F-6503-49CC-B953-59426A9C3AFE}"/>
    <dgm:cxn modelId="{4775314D-27B5-41F1-9182-DEE49560600F}" srcId="{D61801B2-7DCF-4242-87EC-811DFE111171}" destId="{DDAE6F15-9F18-4A87-8F7C-3F9279F55AA3}" srcOrd="0" destOrd="0" parTransId="{49AAFBC2-AD7B-48D3-8F1F-AF36342B5756}" sibTransId="{9B205D89-C6AF-4F2D-A9E0-884178BC3205}"/>
    <dgm:cxn modelId="{A380E48B-BE25-4A91-BE76-E145AE0FE873}" type="presOf" srcId="{D61801B2-7DCF-4242-87EC-811DFE111171}" destId="{37FF4134-6A66-45DB-BAA8-D93F1A3863EA}" srcOrd="0" destOrd="0" presId="urn:microsoft.com/office/officeart/2008/layout/IncreasingCircleProcess"/>
    <dgm:cxn modelId="{F22F9D5D-7BBB-40EE-BA4F-A4B1E1C80F7F}" type="presOf" srcId="{A0FFDE36-DF0E-42EE-86D4-7DDC10577358}" destId="{81A61B32-17CB-4586-A7F8-E8D44B7484B4}" srcOrd="0" destOrd="0" presId="urn:microsoft.com/office/officeart/2008/layout/IncreasingCircleProcess"/>
    <dgm:cxn modelId="{D9D8AA95-8D72-485D-9CFE-17875CE14B21}" srcId="{A8B258A7-B8EB-42B8-B8A0-0D26960C4D96}" destId="{CBDBA4F3-7A98-4333-819F-866D8465730A}" srcOrd="2" destOrd="0" parTransId="{35FDBEF3-1DE1-470C-90F2-75D23345147D}" sibTransId="{6A6A9C1F-5530-4422-B3D1-B09BE4B24B10}"/>
    <dgm:cxn modelId="{821162EB-2693-439A-B790-754771E54CCA}" type="presOf" srcId="{A8B258A7-B8EB-42B8-B8A0-0D26960C4D96}" destId="{8C27BABC-36F9-43EE-9D17-E13623EDDB51}" srcOrd="0" destOrd="0" presId="urn:microsoft.com/office/officeart/2008/layout/IncreasingCircleProcess"/>
    <dgm:cxn modelId="{840E801C-4112-4438-9AEA-52A19306B68D}" srcId="{CBDBA4F3-7A98-4333-819F-866D8465730A}" destId="{F9A98F51-8A2A-4D40-813F-2BCFE5066BE9}" srcOrd="0" destOrd="0" parTransId="{BAAE63E5-9DBD-4DAD-825F-3021CCE90E37}" sibTransId="{809348C4-C18A-4292-A398-36CFF7C01819}"/>
    <dgm:cxn modelId="{B32F9E4F-6789-438A-A725-6C0FBDC8B12C}" type="presOf" srcId="{CBDBA4F3-7A98-4333-819F-866D8465730A}" destId="{066EA0AB-D9FE-4665-927A-B9F27A9F9512}" srcOrd="0" destOrd="0" presId="urn:microsoft.com/office/officeart/2008/layout/IncreasingCircleProcess"/>
    <dgm:cxn modelId="{5923320C-297E-4B46-9C2E-B6D7019FC3AC}" srcId="{A0FFDE36-DF0E-42EE-86D4-7DDC10577358}" destId="{BC6F98A9-E06D-458F-94F2-7AC1A390DFA7}" srcOrd="0" destOrd="0" parTransId="{1025AF5E-BD2D-4426-B6BF-3FF797AA3AE3}" sibTransId="{E1D316E0-9FF6-49F3-BD3F-92290DB1D189}"/>
    <dgm:cxn modelId="{160320D6-A508-4802-A879-83D16ECCAAAB}" srcId="{A8B258A7-B8EB-42B8-B8A0-0D26960C4D96}" destId="{A0FFDE36-DF0E-42EE-86D4-7DDC10577358}" srcOrd="1" destOrd="0" parTransId="{6CA88413-EC1A-46FE-BB8A-14BEBFEFCAB6}" sibTransId="{F05DFDF3-2735-4AE2-8B4D-A995C960E95E}"/>
    <dgm:cxn modelId="{D8189091-84ED-4A83-A9C6-D60155987F94}" type="presOf" srcId="{F9A98F51-8A2A-4D40-813F-2BCFE5066BE9}" destId="{04954C89-34C1-422E-8A82-E94F9EBB50EA}" srcOrd="0" destOrd="0" presId="urn:microsoft.com/office/officeart/2008/layout/IncreasingCircleProcess"/>
    <dgm:cxn modelId="{8B977559-AA7F-460F-936A-B798C0730AC5}" type="presOf" srcId="{DDAE6F15-9F18-4A87-8F7C-3F9279F55AA3}" destId="{CA13ED99-BBE9-4042-A6B6-037FE556B18E}" srcOrd="0" destOrd="0" presId="urn:microsoft.com/office/officeart/2008/layout/IncreasingCircleProcess"/>
    <dgm:cxn modelId="{4B1EE244-F6D1-471C-8661-CC7DB99DD7CD}" type="presOf" srcId="{BC6F98A9-E06D-458F-94F2-7AC1A390DFA7}" destId="{BF6411BF-7F9C-48F7-BAC4-FCDE77A80995}" srcOrd="0" destOrd="0" presId="urn:microsoft.com/office/officeart/2008/layout/IncreasingCircleProcess"/>
    <dgm:cxn modelId="{F02AF9BB-4C62-4874-9A22-10F8E145660B}" type="presParOf" srcId="{8C27BABC-36F9-43EE-9D17-E13623EDDB51}" destId="{B3BE3AF1-8FFB-4219-8943-135512ACD3FA}" srcOrd="0" destOrd="0" presId="urn:microsoft.com/office/officeart/2008/layout/IncreasingCircleProcess"/>
    <dgm:cxn modelId="{AE3C3E67-0A0E-466A-BFAE-527C134B73B2}" type="presParOf" srcId="{B3BE3AF1-8FFB-4219-8943-135512ACD3FA}" destId="{21FBDB7B-C938-4543-9679-3344096292CF}" srcOrd="0" destOrd="0" presId="urn:microsoft.com/office/officeart/2008/layout/IncreasingCircleProcess"/>
    <dgm:cxn modelId="{905E0133-0427-4BD8-AF82-08C95920A8C6}" type="presParOf" srcId="{B3BE3AF1-8FFB-4219-8943-135512ACD3FA}" destId="{5EF932B9-840B-46DB-B2A8-8F805DA5B02B}" srcOrd="1" destOrd="0" presId="urn:microsoft.com/office/officeart/2008/layout/IncreasingCircleProcess"/>
    <dgm:cxn modelId="{379BDAC5-75B2-4E4B-97AE-17BB59F00C3F}" type="presParOf" srcId="{B3BE3AF1-8FFB-4219-8943-135512ACD3FA}" destId="{CA13ED99-BBE9-4042-A6B6-037FE556B18E}" srcOrd="2" destOrd="0" presId="urn:microsoft.com/office/officeart/2008/layout/IncreasingCircleProcess"/>
    <dgm:cxn modelId="{781B52E2-F86A-408D-8B2A-6BFE1A3DCE76}" type="presParOf" srcId="{B3BE3AF1-8FFB-4219-8943-135512ACD3FA}" destId="{37FF4134-6A66-45DB-BAA8-D93F1A3863EA}" srcOrd="3" destOrd="0" presId="urn:microsoft.com/office/officeart/2008/layout/IncreasingCircleProcess"/>
    <dgm:cxn modelId="{A008A2B3-7846-4603-8058-FD6E9F66FE02}" type="presParOf" srcId="{8C27BABC-36F9-43EE-9D17-E13623EDDB51}" destId="{21399487-2A3B-49C2-A621-BBCAB4046229}" srcOrd="1" destOrd="0" presId="urn:microsoft.com/office/officeart/2008/layout/IncreasingCircleProcess"/>
    <dgm:cxn modelId="{9F28AB41-FAFD-4633-B228-6A71F28CA86A}" type="presParOf" srcId="{8C27BABC-36F9-43EE-9D17-E13623EDDB51}" destId="{E5711667-1F79-4673-993E-27C518740E56}" srcOrd="2" destOrd="0" presId="urn:microsoft.com/office/officeart/2008/layout/IncreasingCircleProcess"/>
    <dgm:cxn modelId="{95DD86CE-C61E-4899-9CF2-DACEBCE11C72}" type="presParOf" srcId="{E5711667-1F79-4673-993E-27C518740E56}" destId="{B85AA0A7-B288-4475-B662-9C969C7BDA3B}" srcOrd="0" destOrd="0" presId="urn:microsoft.com/office/officeart/2008/layout/IncreasingCircleProcess"/>
    <dgm:cxn modelId="{DCC38FD4-2018-474D-A177-BA832F2D22A2}" type="presParOf" srcId="{E5711667-1F79-4673-993E-27C518740E56}" destId="{38B714A0-250A-48D7-8E09-96ABB344871C}" srcOrd="1" destOrd="0" presId="urn:microsoft.com/office/officeart/2008/layout/IncreasingCircleProcess"/>
    <dgm:cxn modelId="{217EE260-7D9F-466C-AF38-C1FB7C6CEA3D}" type="presParOf" srcId="{E5711667-1F79-4673-993E-27C518740E56}" destId="{BF6411BF-7F9C-48F7-BAC4-FCDE77A80995}" srcOrd="2" destOrd="0" presId="urn:microsoft.com/office/officeart/2008/layout/IncreasingCircleProcess"/>
    <dgm:cxn modelId="{90C39B2C-1BD2-46DA-BE57-F90881247B9A}" type="presParOf" srcId="{E5711667-1F79-4673-993E-27C518740E56}" destId="{81A61B32-17CB-4586-A7F8-E8D44B7484B4}" srcOrd="3" destOrd="0" presId="urn:microsoft.com/office/officeart/2008/layout/IncreasingCircleProcess"/>
    <dgm:cxn modelId="{BE16B8F6-EC7A-41EB-B002-C68A4FE7064E}" type="presParOf" srcId="{8C27BABC-36F9-43EE-9D17-E13623EDDB51}" destId="{62568FBF-7557-4A5F-A0B2-E7D0F462F57A}" srcOrd="3" destOrd="0" presId="urn:microsoft.com/office/officeart/2008/layout/IncreasingCircleProcess"/>
    <dgm:cxn modelId="{7DF4D311-1B6D-4B2A-A607-7CF61B7A38B7}" type="presParOf" srcId="{8C27BABC-36F9-43EE-9D17-E13623EDDB51}" destId="{3285C772-2E23-4307-A8DF-F1A04DFF3AAF}" srcOrd="4" destOrd="0" presId="urn:microsoft.com/office/officeart/2008/layout/IncreasingCircleProcess"/>
    <dgm:cxn modelId="{38E9A871-A77C-4723-929C-F3F12535F8C6}" type="presParOf" srcId="{3285C772-2E23-4307-A8DF-F1A04DFF3AAF}" destId="{15B004C7-292E-48D4-8A3E-AE593F4E1715}" srcOrd="0" destOrd="0" presId="urn:microsoft.com/office/officeart/2008/layout/IncreasingCircleProcess"/>
    <dgm:cxn modelId="{0405EA7B-8F1E-4C9E-BCBC-2A4752D51DB0}" type="presParOf" srcId="{3285C772-2E23-4307-A8DF-F1A04DFF3AAF}" destId="{C345A200-D51A-429D-9405-A749AEAFB4C8}" srcOrd="1" destOrd="0" presId="urn:microsoft.com/office/officeart/2008/layout/IncreasingCircleProcess"/>
    <dgm:cxn modelId="{07AFC57D-7B3D-47CA-AB91-8FAE96ED4C7D}" type="presParOf" srcId="{3285C772-2E23-4307-A8DF-F1A04DFF3AAF}" destId="{04954C89-34C1-422E-8A82-E94F9EBB50EA}" srcOrd="2" destOrd="0" presId="urn:microsoft.com/office/officeart/2008/layout/IncreasingCircleProcess"/>
    <dgm:cxn modelId="{841E6879-7D17-481B-BE8E-00819810F187}" type="presParOf" srcId="{3285C772-2E23-4307-A8DF-F1A04DFF3AAF}" destId="{066EA0AB-D9FE-4665-927A-B9F27A9F9512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D07D58-587F-4255-88F1-38A4D06CCB14}" type="doc">
      <dgm:prSet loTypeId="urn:microsoft.com/office/officeart/2005/8/layout/hList9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99EAF1C-68AC-42CB-9AAC-B53324DF6FD9}">
      <dgm:prSet phldrT="[Текст]" custT="1"/>
      <dgm:spPr/>
      <dgm:t>
        <a:bodyPr/>
        <a:lstStyle/>
        <a:p>
          <a:r>
            <a:rPr lang="ru-RU" sz="2400" dirty="0" smtClean="0"/>
            <a:t> </a:t>
          </a:r>
          <a:r>
            <a:rPr lang="ru-RU" sz="1200" i="1" u="sng" dirty="0" err="1" smtClean="0">
              <a:latin typeface="Century Schoolbook" pitchFamily="18" charset="0"/>
            </a:rPr>
            <a:t>опреде</a:t>
          </a:r>
          <a:r>
            <a:rPr lang="ru-RU" sz="1200" i="1" u="sng" dirty="0" smtClean="0">
              <a:latin typeface="Century Schoolbook" pitchFamily="18" charset="0"/>
            </a:rPr>
            <a:t> лит</a:t>
          </a:r>
          <a:endParaRPr lang="ru-RU" sz="1800" dirty="0" smtClean="0">
            <a:latin typeface="Century Schoolbook" pitchFamily="18" charset="0"/>
          </a:endParaRPr>
        </a:p>
        <a:p>
          <a:endParaRPr lang="ru-RU" sz="1400" dirty="0"/>
        </a:p>
      </dgm:t>
    </dgm:pt>
    <dgm:pt modelId="{8A4C5B3C-AFF9-4FDE-BEDE-ED10C6613076}" type="parTrans" cxnId="{CEC875C9-FCA9-41DF-893D-D8A8431FB300}">
      <dgm:prSet/>
      <dgm:spPr/>
      <dgm:t>
        <a:bodyPr/>
        <a:lstStyle/>
        <a:p>
          <a:endParaRPr lang="ru-RU"/>
        </a:p>
      </dgm:t>
    </dgm:pt>
    <dgm:pt modelId="{394DF584-D6AE-4F9B-BC75-DE8E25D25CDA}" type="sibTrans" cxnId="{CEC875C9-FCA9-41DF-893D-D8A8431FB300}">
      <dgm:prSet/>
      <dgm:spPr/>
      <dgm:t>
        <a:bodyPr/>
        <a:lstStyle/>
        <a:p>
          <a:endParaRPr lang="ru-RU"/>
        </a:p>
      </dgm:t>
    </dgm:pt>
    <dgm:pt modelId="{8F4C6DDF-847B-47F6-9E90-3FF59F67FC2E}">
      <dgm:prSet phldrT="[Текст]" custT="1"/>
      <dgm:spPr/>
      <dgm:t>
        <a:bodyPr/>
        <a:lstStyle/>
        <a:p>
          <a:pPr algn="ctr"/>
          <a:r>
            <a:rPr lang="ru-RU" sz="1600" b="1" dirty="0" smtClean="0"/>
            <a:t> </a:t>
          </a:r>
          <a:r>
            <a:rPr lang="ru-RU" sz="1000" dirty="0" smtClean="0">
              <a:latin typeface="+mj-lt"/>
            </a:rPr>
            <a:t>суть модульного построения учебной программы, направленной на достижение предметных результатов</a:t>
          </a:r>
          <a:endParaRPr lang="ru-RU" sz="1000" b="1" dirty="0">
            <a:latin typeface="+mj-lt"/>
          </a:endParaRPr>
        </a:p>
      </dgm:t>
    </dgm:pt>
    <dgm:pt modelId="{B17F770F-EF8E-411B-8004-C3EC685A3B7A}" type="parTrans" cxnId="{8EE8A919-2F5E-4B6D-8B8E-7A959199C123}">
      <dgm:prSet/>
      <dgm:spPr/>
      <dgm:t>
        <a:bodyPr/>
        <a:lstStyle/>
        <a:p>
          <a:endParaRPr lang="ru-RU"/>
        </a:p>
      </dgm:t>
    </dgm:pt>
    <dgm:pt modelId="{059A5713-CD20-4176-B27A-2DA428D3AD38}" type="sibTrans" cxnId="{8EE8A919-2F5E-4B6D-8B8E-7A959199C123}">
      <dgm:prSet/>
      <dgm:spPr/>
      <dgm:t>
        <a:bodyPr/>
        <a:lstStyle/>
        <a:p>
          <a:endParaRPr lang="ru-RU"/>
        </a:p>
      </dgm:t>
    </dgm:pt>
    <dgm:pt modelId="{CC579FE6-FC96-4CC6-8374-9662ACFE22F7}">
      <dgm:prSet phldrT="[Текст]" custT="1"/>
      <dgm:spPr/>
      <dgm:t>
        <a:bodyPr/>
        <a:lstStyle/>
        <a:p>
          <a:pPr algn="ctr"/>
          <a:r>
            <a:rPr lang="ru-RU" sz="900" b="1" dirty="0" smtClean="0">
              <a:latin typeface="Century Schoolbook" pitchFamily="18" charset="0"/>
            </a:rPr>
            <a:t> </a:t>
          </a:r>
          <a:r>
            <a:rPr lang="ru-RU" sz="1000" dirty="0" smtClean="0">
              <a:latin typeface="+mj-lt"/>
            </a:rPr>
            <a:t>роль учителя при работе учащегося с модулем</a:t>
          </a:r>
          <a:endParaRPr lang="ru-RU" sz="1000" b="1" dirty="0">
            <a:latin typeface="+mj-lt"/>
          </a:endParaRPr>
        </a:p>
      </dgm:t>
    </dgm:pt>
    <dgm:pt modelId="{DA21AD5A-D154-44FC-A5A6-419F49196551}" type="parTrans" cxnId="{C64E420D-C199-4911-9783-A4CC4DA5EDDF}">
      <dgm:prSet/>
      <dgm:spPr/>
      <dgm:t>
        <a:bodyPr/>
        <a:lstStyle/>
        <a:p>
          <a:endParaRPr lang="ru-RU"/>
        </a:p>
      </dgm:t>
    </dgm:pt>
    <dgm:pt modelId="{C01A20AE-6AD0-4029-92C0-0B5837D987BC}" type="sibTrans" cxnId="{C64E420D-C199-4911-9783-A4CC4DA5EDDF}">
      <dgm:prSet/>
      <dgm:spPr/>
      <dgm:t>
        <a:bodyPr/>
        <a:lstStyle/>
        <a:p>
          <a:endParaRPr lang="ru-RU"/>
        </a:p>
      </dgm:t>
    </dgm:pt>
    <dgm:pt modelId="{6251F3B5-1397-43ED-BF4E-F0A0ECE73E87}">
      <dgm:prSet phldrT="[Текст]" custT="1"/>
      <dgm:spPr/>
      <dgm:t>
        <a:bodyPr/>
        <a:lstStyle/>
        <a:p>
          <a:r>
            <a:rPr lang="ru-RU" sz="1400" i="1" u="sng" dirty="0" err="1" smtClean="0">
              <a:latin typeface="Century Schoolbook" pitchFamily="18" charset="0"/>
            </a:rPr>
            <a:t>соста</a:t>
          </a:r>
          <a:endParaRPr lang="ru-RU" sz="1400" i="1" u="sng" dirty="0" smtClean="0">
            <a:latin typeface="Century Schoolbook" pitchFamily="18" charset="0"/>
          </a:endParaRPr>
        </a:p>
        <a:p>
          <a:r>
            <a:rPr lang="ru-RU" sz="1400" i="1" u="sng" dirty="0" smtClean="0">
              <a:latin typeface="Century Schoolbook" pitchFamily="18" charset="0"/>
            </a:rPr>
            <a:t>вит</a:t>
          </a:r>
          <a:endParaRPr lang="ru-RU" sz="1400" dirty="0">
            <a:latin typeface="Century Schoolbook" pitchFamily="18" charset="0"/>
          </a:endParaRPr>
        </a:p>
      </dgm:t>
    </dgm:pt>
    <dgm:pt modelId="{6313E14C-981C-48DA-A0F9-B66FAA96EEC7}" type="parTrans" cxnId="{F73C9142-5063-4C68-9F8B-EDA9D5387E97}">
      <dgm:prSet/>
      <dgm:spPr/>
      <dgm:t>
        <a:bodyPr/>
        <a:lstStyle/>
        <a:p>
          <a:endParaRPr lang="ru-RU"/>
        </a:p>
      </dgm:t>
    </dgm:pt>
    <dgm:pt modelId="{FE78F75F-3D68-4015-80D6-013D4757509A}" type="sibTrans" cxnId="{F73C9142-5063-4C68-9F8B-EDA9D5387E97}">
      <dgm:prSet/>
      <dgm:spPr/>
      <dgm:t>
        <a:bodyPr/>
        <a:lstStyle/>
        <a:p>
          <a:endParaRPr lang="ru-RU"/>
        </a:p>
      </dgm:t>
    </dgm:pt>
    <dgm:pt modelId="{12C9B330-2112-4B09-9302-F23A459B13A6}">
      <dgm:prSet phldrT="[Текст]" custT="1"/>
      <dgm:spPr/>
      <dgm:t>
        <a:bodyPr/>
        <a:lstStyle/>
        <a:p>
          <a:pPr algn="ctr"/>
          <a:r>
            <a:rPr lang="ru-RU" sz="1000" i="0" dirty="0" smtClean="0">
              <a:latin typeface="+mj-lt"/>
            </a:rPr>
            <a:t>алгоритм построения модульной программы</a:t>
          </a:r>
          <a:endParaRPr lang="ru-RU" sz="1000" b="1" i="0" dirty="0">
            <a:latin typeface="+mj-lt"/>
          </a:endParaRPr>
        </a:p>
      </dgm:t>
    </dgm:pt>
    <dgm:pt modelId="{6740F6B1-7295-485E-95CA-39185B67A2E2}" type="parTrans" cxnId="{466B0BEB-E0CE-43F8-8E31-5C3F48F5C1AA}">
      <dgm:prSet/>
      <dgm:spPr/>
      <dgm:t>
        <a:bodyPr/>
        <a:lstStyle/>
        <a:p>
          <a:endParaRPr lang="ru-RU"/>
        </a:p>
      </dgm:t>
    </dgm:pt>
    <dgm:pt modelId="{990E1308-B917-4213-8031-F08F5E28984E}" type="sibTrans" cxnId="{466B0BEB-E0CE-43F8-8E31-5C3F48F5C1AA}">
      <dgm:prSet/>
      <dgm:spPr/>
      <dgm:t>
        <a:bodyPr/>
        <a:lstStyle/>
        <a:p>
          <a:endParaRPr lang="ru-RU"/>
        </a:p>
      </dgm:t>
    </dgm:pt>
    <dgm:pt modelId="{33F62B91-8A39-4974-93F0-86CBBF64EBFA}">
      <dgm:prSet custT="1"/>
      <dgm:spPr/>
      <dgm:t>
        <a:bodyPr/>
        <a:lstStyle/>
        <a:p>
          <a:r>
            <a:rPr lang="ru-RU" sz="1000" dirty="0" smtClean="0">
              <a:latin typeface="+mj-lt"/>
            </a:rPr>
            <a:t> сильные и слабые стороны технологии МО</a:t>
          </a:r>
          <a:endParaRPr lang="ru-RU" sz="1000" b="1" dirty="0">
            <a:latin typeface="+mj-lt"/>
          </a:endParaRPr>
        </a:p>
      </dgm:t>
    </dgm:pt>
    <dgm:pt modelId="{369F2774-8D6B-42BE-AC94-7401AE837A21}" type="parTrans" cxnId="{A87D3D6B-7031-4836-BAA9-2B0FF41DA465}">
      <dgm:prSet/>
      <dgm:spPr/>
      <dgm:t>
        <a:bodyPr/>
        <a:lstStyle/>
        <a:p>
          <a:endParaRPr lang="ru-RU"/>
        </a:p>
      </dgm:t>
    </dgm:pt>
    <dgm:pt modelId="{D285B2DC-EA92-4459-933A-FDBD8DE20FAF}" type="sibTrans" cxnId="{A87D3D6B-7031-4836-BAA9-2B0FF41DA465}">
      <dgm:prSet/>
      <dgm:spPr/>
      <dgm:t>
        <a:bodyPr/>
        <a:lstStyle/>
        <a:p>
          <a:endParaRPr lang="ru-RU"/>
        </a:p>
      </dgm:t>
    </dgm:pt>
    <dgm:pt modelId="{1B3BD882-C6CD-4128-A8AE-ACB3148B5B87}">
      <dgm:prSet custT="1"/>
      <dgm:spPr/>
      <dgm:t>
        <a:bodyPr/>
        <a:lstStyle/>
        <a:p>
          <a:pPr algn="ctr"/>
          <a:r>
            <a:rPr lang="ru-RU" sz="900" b="1" dirty="0" smtClean="0">
              <a:latin typeface="Century Schoolbook" pitchFamily="18" charset="0"/>
            </a:rPr>
            <a:t> </a:t>
          </a:r>
          <a:r>
            <a:rPr lang="ru-RU" sz="1000" dirty="0" smtClean="0">
              <a:latin typeface="+mj-lt"/>
            </a:rPr>
            <a:t>ее ограничения и найдут решения частичного их устранения</a:t>
          </a:r>
          <a:endParaRPr lang="ru-RU" sz="1000" b="1" dirty="0">
            <a:latin typeface="+mj-lt"/>
          </a:endParaRPr>
        </a:p>
      </dgm:t>
    </dgm:pt>
    <dgm:pt modelId="{90337A40-48DB-48A0-945E-A925583A1DA5}" type="parTrans" cxnId="{983A32CA-C3C6-4B61-B722-571D70F582F7}">
      <dgm:prSet/>
      <dgm:spPr/>
      <dgm:t>
        <a:bodyPr/>
        <a:lstStyle/>
        <a:p>
          <a:endParaRPr lang="ru-RU"/>
        </a:p>
      </dgm:t>
    </dgm:pt>
    <dgm:pt modelId="{5991EFDF-9DB5-4FF5-BF12-E943E61DD776}" type="sibTrans" cxnId="{983A32CA-C3C6-4B61-B722-571D70F582F7}">
      <dgm:prSet/>
      <dgm:spPr/>
      <dgm:t>
        <a:bodyPr/>
        <a:lstStyle/>
        <a:p>
          <a:endParaRPr lang="ru-RU"/>
        </a:p>
      </dgm:t>
    </dgm:pt>
    <dgm:pt modelId="{3E4203B1-0214-46D3-B428-BB71FACC3BBA}">
      <dgm:prSet custT="1"/>
      <dgm:spPr/>
      <dgm:t>
        <a:bodyPr/>
        <a:lstStyle/>
        <a:p>
          <a:r>
            <a:rPr lang="ru-RU" sz="1200" dirty="0" smtClean="0">
              <a:latin typeface="Century Schoolbook" pitchFamily="18" charset="0"/>
            </a:rPr>
            <a:t>примет участие в</a:t>
          </a:r>
          <a:endParaRPr lang="ru-RU" sz="1200" dirty="0">
            <a:latin typeface="Century Schoolbook" pitchFamily="18" charset="0"/>
          </a:endParaRPr>
        </a:p>
      </dgm:t>
    </dgm:pt>
    <dgm:pt modelId="{0D3A5CBF-6A69-41D3-A122-8E78FA6F15A1}" type="parTrans" cxnId="{06175F71-6AEC-4F90-B2C5-249CDC682258}">
      <dgm:prSet/>
      <dgm:spPr/>
      <dgm:t>
        <a:bodyPr/>
        <a:lstStyle/>
        <a:p>
          <a:endParaRPr lang="ru-RU"/>
        </a:p>
      </dgm:t>
    </dgm:pt>
    <dgm:pt modelId="{472943F3-B079-429C-B93D-46D7700C1ACB}" type="sibTrans" cxnId="{06175F71-6AEC-4F90-B2C5-249CDC682258}">
      <dgm:prSet/>
      <dgm:spPr/>
      <dgm:t>
        <a:bodyPr/>
        <a:lstStyle/>
        <a:p>
          <a:endParaRPr lang="ru-RU"/>
        </a:p>
      </dgm:t>
    </dgm:pt>
    <dgm:pt modelId="{F98C452A-CC48-42DA-88C6-218C3C3B85AF}">
      <dgm:prSet custT="1"/>
      <dgm:spPr/>
      <dgm:t>
        <a:bodyPr/>
        <a:lstStyle/>
        <a:p>
          <a:pPr algn="ctr"/>
          <a:r>
            <a:rPr lang="ru-RU" sz="1000" b="0" dirty="0" smtClean="0">
              <a:latin typeface="+mj-lt"/>
            </a:rPr>
            <a:t>семинарах</a:t>
          </a:r>
          <a:endParaRPr lang="ru-RU" sz="1000" b="0" dirty="0">
            <a:latin typeface="+mj-lt"/>
          </a:endParaRPr>
        </a:p>
      </dgm:t>
    </dgm:pt>
    <dgm:pt modelId="{D3DCC5A2-CC74-472C-8E90-94A82CF7A7B0}" type="parTrans" cxnId="{2B61489A-F1BF-4DE3-9B5F-A7B8F62C6F32}">
      <dgm:prSet/>
      <dgm:spPr/>
      <dgm:t>
        <a:bodyPr/>
        <a:lstStyle/>
        <a:p>
          <a:endParaRPr lang="ru-RU"/>
        </a:p>
      </dgm:t>
    </dgm:pt>
    <dgm:pt modelId="{22853A67-A094-4098-BA86-636A36B7864D}" type="sibTrans" cxnId="{2B61489A-F1BF-4DE3-9B5F-A7B8F62C6F32}">
      <dgm:prSet/>
      <dgm:spPr/>
      <dgm:t>
        <a:bodyPr/>
        <a:lstStyle/>
        <a:p>
          <a:endParaRPr lang="ru-RU"/>
        </a:p>
      </dgm:t>
    </dgm:pt>
    <dgm:pt modelId="{D9CE1EA0-43CF-443F-B405-4152DC7187FB}">
      <dgm:prSet custT="1"/>
      <dgm:spPr/>
      <dgm:t>
        <a:bodyPr/>
        <a:lstStyle/>
        <a:p>
          <a:pPr algn="ctr"/>
          <a:r>
            <a:rPr lang="ru-RU" sz="1000" b="0" dirty="0" smtClean="0">
              <a:latin typeface="+mj-lt"/>
            </a:rPr>
            <a:t>онлайн-занятиях</a:t>
          </a:r>
          <a:endParaRPr lang="ru-RU" sz="1000" b="0" dirty="0">
            <a:latin typeface="+mj-lt"/>
          </a:endParaRPr>
        </a:p>
      </dgm:t>
    </dgm:pt>
    <dgm:pt modelId="{AAE9EFDB-4D55-4624-A967-87512B34780F}" type="parTrans" cxnId="{E9ED481E-0839-4E4B-B23C-73361FE70744}">
      <dgm:prSet/>
      <dgm:spPr/>
      <dgm:t>
        <a:bodyPr/>
        <a:lstStyle/>
        <a:p>
          <a:endParaRPr lang="ru-RU"/>
        </a:p>
      </dgm:t>
    </dgm:pt>
    <dgm:pt modelId="{9D0D85FF-4A9D-4CAB-BD0E-1113646F7472}" type="sibTrans" cxnId="{E9ED481E-0839-4E4B-B23C-73361FE70744}">
      <dgm:prSet/>
      <dgm:spPr/>
      <dgm:t>
        <a:bodyPr/>
        <a:lstStyle/>
        <a:p>
          <a:endParaRPr lang="ru-RU"/>
        </a:p>
      </dgm:t>
    </dgm:pt>
    <dgm:pt modelId="{8CAD3D99-DD16-445D-A24C-D62D2C5D335F}">
      <dgm:prSet custT="1"/>
      <dgm:spPr/>
      <dgm:t>
        <a:bodyPr/>
        <a:lstStyle/>
        <a:p>
          <a:pPr algn="ctr"/>
          <a:r>
            <a:rPr lang="ru-RU" sz="1050" b="0" dirty="0" smtClean="0">
              <a:latin typeface="+mj-lt"/>
            </a:rPr>
            <a:t>стажерской пробе</a:t>
          </a:r>
          <a:endParaRPr lang="ru-RU" sz="1050" b="0" dirty="0">
            <a:latin typeface="+mj-lt"/>
          </a:endParaRPr>
        </a:p>
      </dgm:t>
    </dgm:pt>
    <dgm:pt modelId="{724A43C8-BA02-42A0-8E1F-321599E21B5F}" type="parTrans" cxnId="{593FEB73-8227-4274-874C-9CBE029C4AFB}">
      <dgm:prSet/>
      <dgm:spPr/>
      <dgm:t>
        <a:bodyPr/>
        <a:lstStyle/>
        <a:p>
          <a:endParaRPr lang="ru-RU"/>
        </a:p>
      </dgm:t>
    </dgm:pt>
    <dgm:pt modelId="{7500F739-9956-4F8F-940C-33A8DE88FEFB}" type="sibTrans" cxnId="{593FEB73-8227-4274-874C-9CBE029C4AFB}">
      <dgm:prSet/>
      <dgm:spPr/>
      <dgm:t>
        <a:bodyPr/>
        <a:lstStyle/>
        <a:p>
          <a:endParaRPr lang="ru-RU"/>
        </a:p>
      </dgm:t>
    </dgm:pt>
    <dgm:pt modelId="{FF2B50AD-4523-4CB8-98BE-97B6690C035A}">
      <dgm:prSet custT="1"/>
      <dgm:spPr/>
      <dgm:t>
        <a:bodyPr/>
        <a:lstStyle/>
        <a:p>
          <a:pPr algn="ctr"/>
          <a:r>
            <a:rPr lang="ru-RU" sz="1100" b="0" dirty="0" smtClean="0">
              <a:latin typeface="+mj-lt"/>
            </a:rPr>
            <a:t>разработке модульной программы </a:t>
          </a:r>
          <a:endParaRPr lang="ru-RU" sz="1100" b="0" dirty="0">
            <a:latin typeface="+mj-lt"/>
          </a:endParaRPr>
        </a:p>
      </dgm:t>
    </dgm:pt>
    <dgm:pt modelId="{88F70A1E-C5D3-4377-8687-2D710B6F53F4}" type="parTrans" cxnId="{2A0FE223-F3E0-4F13-A38D-8F632B435816}">
      <dgm:prSet/>
      <dgm:spPr/>
      <dgm:t>
        <a:bodyPr/>
        <a:lstStyle/>
        <a:p>
          <a:endParaRPr lang="ru-RU"/>
        </a:p>
      </dgm:t>
    </dgm:pt>
    <dgm:pt modelId="{71B76C42-4247-4C7C-AAA2-222A17D47BA0}" type="sibTrans" cxnId="{2A0FE223-F3E0-4F13-A38D-8F632B435816}">
      <dgm:prSet/>
      <dgm:spPr/>
      <dgm:t>
        <a:bodyPr/>
        <a:lstStyle/>
        <a:p>
          <a:endParaRPr lang="ru-RU"/>
        </a:p>
      </dgm:t>
    </dgm:pt>
    <dgm:pt modelId="{8899F378-B8B3-4C1D-BB7E-4AF64583B78E}">
      <dgm:prSet custT="1"/>
      <dgm:spPr/>
      <dgm:t>
        <a:bodyPr/>
        <a:lstStyle/>
        <a:p>
          <a:pPr algn="ctr"/>
          <a:r>
            <a:rPr lang="ru-RU" sz="900" dirty="0" smtClean="0">
              <a:latin typeface="Century Schoolbook" pitchFamily="18" charset="0"/>
            </a:rPr>
            <a:t>место системы оценки в технологии модульного обучения</a:t>
          </a:r>
          <a:endParaRPr lang="ru-RU" sz="900" b="1" dirty="0">
            <a:latin typeface="Century Schoolbook" pitchFamily="18" charset="0"/>
          </a:endParaRPr>
        </a:p>
      </dgm:t>
    </dgm:pt>
    <dgm:pt modelId="{C551C8AD-0667-431A-A34B-FF5DB890646B}" type="parTrans" cxnId="{5F5A2D14-0EB0-463E-B12E-154313310307}">
      <dgm:prSet/>
      <dgm:spPr/>
      <dgm:t>
        <a:bodyPr/>
        <a:lstStyle/>
        <a:p>
          <a:endParaRPr lang="ru-RU"/>
        </a:p>
      </dgm:t>
    </dgm:pt>
    <dgm:pt modelId="{5CFA8A9F-5E5B-4B62-90C2-18125CE52484}" type="sibTrans" cxnId="{5F5A2D14-0EB0-463E-B12E-154313310307}">
      <dgm:prSet/>
      <dgm:spPr/>
      <dgm:t>
        <a:bodyPr/>
        <a:lstStyle/>
        <a:p>
          <a:endParaRPr lang="ru-RU"/>
        </a:p>
      </dgm:t>
    </dgm:pt>
    <dgm:pt modelId="{3B78AC7F-4195-46E0-8C79-8175A923B67F}">
      <dgm:prSet custT="1"/>
      <dgm:spPr/>
      <dgm:t>
        <a:bodyPr/>
        <a:lstStyle/>
        <a:p>
          <a:pPr algn="ctr"/>
          <a:r>
            <a:rPr lang="ru-RU" sz="1200" i="0" u="sng" dirty="0" smtClean="0">
              <a:latin typeface="Century Schoolbook" pitchFamily="18" charset="0"/>
            </a:rPr>
            <a:t>рассмотрит</a:t>
          </a:r>
          <a:r>
            <a:rPr lang="ru-RU" sz="1600" dirty="0" smtClean="0"/>
            <a:t> </a:t>
          </a:r>
          <a:endParaRPr lang="ru-RU" sz="1600" b="1" dirty="0"/>
        </a:p>
      </dgm:t>
    </dgm:pt>
    <dgm:pt modelId="{13267697-5E2B-4F23-B9F3-3BFC3855DA0C}" type="parTrans" cxnId="{FD22E752-A01F-4D10-BCA7-BC9AE0B48640}">
      <dgm:prSet/>
      <dgm:spPr/>
      <dgm:t>
        <a:bodyPr/>
        <a:lstStyle/>
        <a:p>
          <a:endParaRPr lang="ru-RU"/>
        </a:p>
      </dgm:t>
    </dgm:pt>
    <dgm:pt modelId="{1D9E4192-DF27-4CD1-BA10-28672018B939}" type="sibTrans" cxnId="{FD22E752-A01F-4D10-BCA7-BC9AE0B48640}">
      <dgm:prSet/>
      <dgm:spPr/>
      <dgm:t>
        <a:bodyPr/>
        <a:lstStyle/>
        <a:p>
          <a:endParaRPr lang="ru-RU"/>
        </a:p>
      </dgm:t>
    </dgm:pt>
    <dgm:pt modelId="{4C230A48-F419-4518-9738-24FE26BC9781}">
      <dgm:prSet custT="1"/>
      <dgm:spPr/>
      <dgm:t>
        <a:bodyPr/>
        <a:lstStyle/>
        <a:p>
          <a:r>
            <a:rPr lang="ru-RU" sz="1050" dirty="0" smtClean="0">
              <a:latin typeface="+mj-lt"/>
            </a:rPr>
            <a:t>принципы   реализации данной технологии</a:t>
          </a:r>
          <a:endParaRPr lang="ru-RU" sz="1050" dirty="0">
            <a:latin typeface="+mj-lt"/>
          </a:endParaRPr>
        </a:p>
      </dgm:t>
    </dgm:pt>
    <dgm:pt modelId="{EBA68EDA-CF1D-42FE-A98B-94332405A68E}" type="parTrans" cxnId="{413C763D-089E-461E-8D55-58918EDA23BE}">
      <dgm:prSet/>
      <dgm:spPr/>
      <dgm:t>
        <a:bodyPr/>
        <a:lstStyle/>
        <a:p>
          <a:endParaRPr lang="ru-RU"/>
        </a:p>
      </dgm:t>
    </dgm:pt>
    <dgm:pt modelId="{FB03C03C-EC06-4E8E-B103-EE88652DD326}" type="sibTrans" cxnId="{413C763D-089E-461E-8D55-58918EDA23BE}">
      <dgm:prSet/>
      <dgm:spPr/>
      <dgm:t>
        <a:bodyPr/>
        <a:lstStyle/>
        <a:p>
          <a:endParaRPr lang="ru-RU"/>
        </a:p>
      </dgm:t>
    </dgm:pt>
    <dgm:pt modelId="{35499E36-2362-49AF-B8F1-6172EEF1E727}">
      <dgm:prSet custT="1"/>
      <dgm:spPr/>
      <dgm:t>
        <a:bodyPr/>
        <a:lstStyle/>
        <a:p>
          <a:r>
            <a:rPr lang="ru-RU" sz="1000" dirty="0" smtClean="0">
              <a:latin typeface="+mj-lt"/>
            </a:rPr>
            <a:t>создание необходимых условий для включения каждого ученика в деятельность, соответствующую его зоне ближайшего развития, </a:t>
          </a:r>
          <a:endParaRPr lang="ru-RU" sz="1000" dirty="0">
            <a:latin typeface="+mj-lt"/>
          </a:endParaRPr>
        </a:p>
      </dgm:t>
    </dgm:pt>
    <dgm:pt modelId="{36DFD1A3-72C5-460F-A176-D3A54C966D88}" type="parTrans" cxnId="{B5D96102-CC38-4ACE-8501-B8F1535669DD}">
      <dgm:prSet/>
      <dgm:spPr/>
      <dgm:t>
        <a:bodyPr/>
        <a:lstStyle/>
        <a:p>
          <a:endParaRPr lang="ru-RU"/>
        </a:p>
      </dgm:t>
    </dgm:pt>
    <dgm:pt modelId="{9B989C32-9D4B-46D5-AF6E-3669DCCCC6B9}" type="sibTrans" cxnId="{B5D96102-CC38-4ACE-8501-B8F1535669DD}">
      <dgm:prSet/>
      <dgm:spPr/>
      <dgm:t>
        <a:bodyPr/>
        <a:lstStyle/>
        <a:p>
          <a:endParaRPr lang="ru-RU"/>
        </a:p>
      </dgm:t>
    </dgm:pt>
    <dgm:pt modelId="{2F933775-FF5B-4D5F-ABFD-4A1CA21B159B}">
      <dgm:prSet custT="1"/>
      <dgm:spPr/>
      <dgm:t>
        <a:bodyPr/>
        <a:lstStyle/>
        <a:p>
          <a:r>
            <a:rPr lang="ru-RU" sz="1000" dirty="0" smtClean="0">
              <a:latin typeface="+mj-lt"/>
            </a:rPr>
            <a:t>последовательность действий преподавателя при составлении модульного урока.</a:t>
          </a:r>
          <a:r>
            <a:rPr lang="ru-RU" sz="500" dirty="0" smtClean="0"/>
            <a:t>  </a:t>
          </a:r>
          <a:endParaRPr lang="ru-RU" sz="500" dirty="0"/>
        </a:p>
      </dgm:t>
    </dgm:pt>
    <dgm:pt modelId="{3E2886EC-6371-4C69-B9CB-BD9CD82B9447}" type="parTrans" cxnId="{A7E1B587-0708-4A03-AC2E-475A8E205AE9}">
      <dgm:prSet/>
      <dgm:spPr/>
      <dgm:t>
        <a:bodyPr/>
        <a:lstStyle/>
        <a:p>
          <a:endParaRPr lang="ru-RU"/>
        </a:p>
      </dgm:t>
    </dgm:pt>
    <dgm:pt modelId="{F1790ECB-CBE4-44D6-A42C-FC5A4E27470C}" type="sibTrans" cxnId="{A7E1B587-0708-4A03-AC2E-475A8E205AE9}">
      <dgm:prSet/>
      <dgm:spPr/>
      <dgm:t>
        <a:bodyPr/>
        <a:lstStyle/>
        <a:p>
          <a:endParaRPr lang="ru-RU"/>
        </a:p>
      </dgm:t>
    </dgm:pt>
    <dgm:pt modelId="{7BEEFF76-FA84-4C2C-91A2-F38B3905F963}">
      <dgm:prSet custT="1"/>
      <dgm:spPr/>
      <dgm:t>
        <a:bodyPr/>
        <a:lstStyle/>
        <a:p>
          <a:r>
            <a:rPr lang="ru-RU" sz="1000" dirty="0" smtClean="0">
              <a:latin typeface="+mj-lt"/>
            </a:rPr>
            <a:t>принципы построения системы оценивания</a:t>
          </a:r>
          <a:endParaRPr lang="ru-RU" sz="1000" dirty="0">
            <a:latin typeface="+mj-lt"/>
          </a:endParaRPr>
        </a:p>
      </dgm:t>
    </dgm:pt>
    <dgm:pt modelId="{F65A2D09-3833-4AAC-AC4E-F81CC134A1D4}" type="parTrans" cxnId="{09B94F6F-B259-4098-9E56-C85875C4F099}">
      <dgm:prSet/>
      <dgm:spPr/>
      <dgm:t>
        <a:bodyPr/>
        <a:lstStyle/>
        <a:p>
          <a:endParaRPr lang="ru-RU"/>
        </a:p>
      </dgm:t>
    </dgm:pt>
    <dgm:pt modelId="{0C6AE627-E127-466B-A2B3-EFB963235E06}" type="sibTrans" cxnId="{09B94F6F-B259-4098-9E56-C85875C4F099}">
      <dgm:prSet/>
      <dgm:spPr/>
      <dgm:t>
        <a:bodyPr/>
        <a:lstStyle/>
        <a:p>
          <a:endParaRPr lang="ru-RU"/>
        </a:p>
      </dgm:t>
    </dgm:pt>
    <dgm:pt modelId="{081FED27-B6ED-44A8-A143-43C790C97AF6}">
      <dgm:prSet custT="1"/>
      <dgm:spPr/>
      <dgm:t>
        <a:bodyPr/>
        <a:lstStyle/>
        <a:p>
          <a:r>
            <a:rPr lang="ru-RU" sz="1000" dirty="0" smtClean="0">
              <a:latin typeface="+mj-lt"/>
            </a:rPr>
            <a:t>соотношение внутренней и внешней оценки</a:t>
          </a:r>
          <a:endParaRPr lang="ru-RU" sz="1000" dirty="0">
            <a:latin typeface="+mj-lt"/>
          </a:endParaRPr>
        </a:p>
      </dgm:t>
    </dgm:pt>
    <dgm:pt modelId="{F704519E-1C9F-4ACC-8396-BB0C43D864AA}" type="parTrans" cxnId="{3344CC81-41E0-4112-91DB-C6C4665C3287}">
      <dgm:prSet/>
      <dgm:spPr/>
      <dgm:t>
        <a:bodyPr/>
        <a:lstStyle/>
        <a:p>
          <a:endParaRPr lang="ru-RU"/>
        </a:p>
      </dgm:t>
    </dgm:pt>
    <dgm:pt modelId="{F76FA3B0-46E4-4749-9284-BCEB1CDA3ABE}" type="sibTrans" cxnId="{3344CC81-41E0-4112-91DB-C6C4665C3287}">
      <dgm:prSet/>
      <dgm:spPr/>
      <dgm:t>
        <a:bodyPr/>
        <a:lstStyle/>
        <a:p>
          <a:endParaRPr lang="ru-RU"/>
        </a:p>
      </dgm:t>
    </dgm:pt>
    <dgm:pt modelId="{B0F14017-9C44-4DC2-9986-D8B6064C67F3}">
      <dgm:prSet custT="1"/>
      <dgm:spPr/>
      <dgm:t>
        <a:bodyPr/>
        <a:lstStyle/>
        <a:p>
          <a:r>
            <a:rPr lang="ru-RU" sz="1100" i="1" u="sng" dirty="0" smtClean="0">
              <a:latin typeface="Century Schoolbook" pitchFamily="18" charset="0"/>
            </a:rPr>
            <a:t>разработает:</a:t>
          </a:r>
          <a:endParaRPr lang="ru-RU" sz="1100" dirty="0">
            <a:latin typeface="Century Schoolbook" pitchFamily="18" charset="0"/>
          </a:endParaRPr>
        </a:p>
      </dgm:t>
    </dgm:pt>
    <dgm:pt modelId="{E42A0B79-D819-46BA-85B5-DE920269CAF6}" type="parTrans" cxnId="{DB0E21CC-5B00-4F11-8ED0-78D87D810A62}">
      <dgm:prSet/>
      <dgm:spPr/>
      <dgm:t>
        <a:bodyPr/>
        <a:lstStyle/>
        <a:p>
          <a:endParaRPr lang="ru-RU"/>
        </a:p>
      </dgm:t>
    </dgm:pt>
    <dgm:pt modelId="{8D5415C4-0DB2-4C2B-BBC6-A5804B90B9C4}" type="sibTrans" cxnId="{DB0E21CC-5B00-4F11-8ED0-78D87D810A62}">
      <dgm:prSet/>
      <dgm:spPr/>
      <dgm:t>
        <a:bodyPr/>
        <a:lstStyle/>
        <a:p>
          <a:endParaRPr lang="ru-RU"/>
        </a:p>
      </dgm:t>
    </dgm:pt>
    <dgm:pt modelId="{49D16F6C-A0EB-47B8-BE72-AE8403091AB0}">
      <dgm:prSet custT="1"/>
      <dgm:spPr/>
      <dgm:t>
        <a:bodyPr/>
        <a:lstStyle/>
        <a:p>
          <a:r>
            <a:rPr lang="ru-RU" sz="1000" dirty="0" smtClean="0"/>
            <a:t>индивидуальные карты модульности</a:t>
          </a:r>
          <a:endParaRPr lang="ru-RU" sz="1000" dirty="0"/>
        </a:p>
      </dgm:t>
    </dgm:pt>
    <dgm:pt modelId="{EEE0C3FF-0C99-41AE-BAF8-4DCB945E289A}" type="parTrans" cxnId="{5DCB6EE8-6008-42D7-8304-C5AC1FDD5163}">
      <dgm:prSet/>
      <dgm:spPr/>
      <dgm:t>
        <a:bodyPr/>
        <a:lstStyle/>
        <a:p>
          <a:endParaRPr lang="ru-RU"/>
        </a:p>
      </dgm:t>
    </dgm:pt>
    <dgm:pt modelId="{6409658E-14CF-4263-A565-FF39DC3D3C5F}" type="sibTrans" cxnId="{5DCB6EE8-6008-42D7-8304-C5AC1FDD5163}">
      <dgm:prSet/>
      <dgm:spPr/>
      <dgm:t>
        <a:bodyPr/>
        <a:lstStyle/>
        <a:p>
          <a:endParaRPr lang="ru-RU"/>
        </a:p>
      </dgm:t>
    </dgm:pt>
    <dgm:pt modelId="{6343CD85-0C2D-48DF-8A82-DD82F48CB1B4}" type="pres">
      <dgm:prSet presAssocID="{5BD07D58-587F-4255-88F1-38A4D06CCB1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676FC5C-193D-4EF8-BDF6-27008A5F5C89}" type="pres">
      <dgm:prSet presAssocID="{299EAF1C-68AC-42CB-9AAC-B53324DF6FD9}" presName="posSpace" presStyleCnt="0"/>
      <dgm:spPr/>
      <dgm:t>
        <a:bodyPr/>
        <a:lstStyle/>
        <a:p>
          <a:endParaRPr lang="ru-RU"/>
        </a:p>
      </dgm:t>
    </dgm:pt>
    <dgm:pt modelId="{3FAE9C52-82B2-4A15-9AD4-B466D2351347}" type="pres">
      <dgm:prSet presAssocID="{299EAF1C-68AC-42CB-9AAC-B53324DF6FD9}" presName="vertFlow" presStyleCnt="0"/>
      <dgm:spPr/>
      <dgm:t>
        <a:bodyPr/>
        <a:lstStyle/>
        <a:p>
          <a:endParaRPr lang="ru-RU"/>
        </a:p>
      </dgm:t>
    </dgm:pt>
    <dgm:pt modelId="{8ACED007-DDBF-48BC-9056-741AB394CE1E}" type="pres">
      <dgm:prSet presAssocID="{299EAF1C-68AC-42CB-9AAC-B53324DF6FD9}" presName="topSpace" presStyleCnt="0"/>
      <dgm:spPr/>
      <dgm:t>
        <a:bodyPr/>
        <a:lstStyle/>
        <a:p>
          <a:endParaRPr lang="ru-RU"/>
        </a:p>
      </dgm:t>
    </dgm:pt>
    <dgm:pt modelId="{DB50CA0B-8E0F-422E-AE70-B03AF767F305}" type="pres">
      <dgm:prSet presAssocID="{299EAF1C-68AC-42CB-9AAC-B53324DF6FD9}" presName="firstComp" presStyleCnt="0"/>
      <dgm:spPr/>
      <dgm:t>
        <a:bodyPr/>
        <a:lstStyle/>
        <a:p>
          <a:endParaRPr lang="ru-RU"/>
        </a:p>
      </dgm:t>
    </dgm:pt>
    <dgm:pt modelId="{A72B5D5E-970C-44D9-9D41-F7B061C716CE}" type="pres">
      <dgm:prSet presAssocID="{299EAF1C-68AC-42CB-9AAC-B53324DF6FD9}" presName="firstChild" presStyleLbl="bgAccFollowNode1" presStyleIdx="0" presStyleCnt="16" custScaleX="187654" custScaleY="399643" custLinFactY="-81073" custLinFactNeighborX="69792" custLinFactNeighborY="-100000"/>
      <dgm:spPr/>
      <dgm:t>
        <a:bodyPr/>
        <a:lstStyle/>
        <a:p>
          <a:endParaRPr lang="ru-RU"/>
        </a:p>
      </dgm:t>
    </dgm:pt>
    <dgm:pt modelId="{81C7540A-426B-4D23-B14F-79DA6088F026}" type="pres">
      <dgm:prSet presAssocID="{299EAF1C-68AC-42CB-9AAC-B53324DF6FD9}" presName="firstChildTx" presStyleLbl="bgAccFollowNode1" presStyleIdx="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99051-6C11-488C-91F9-43ACFD0FF5C1}" type="pres">
      <dgm:prSet presAssocID="{CC579FE6-FC96-4CC6-8374-9662ACFE22F7}" presName="comp" presStyleCnt="0"/>
      <dgm:spPr/>
      <dgm:t>
        <a:bodyPr/>
        <a:lstStyle/>
        <a:p>
          <a:endParaRPr lang="ru-RU"/>
        </a:p>
      </dgm:t>
    </dgm:pt>
    <dgm:pt modelId="{0085C810-7B12-4A4A-8949-62BFE816DF86}" type="pres">
      <dgm:prSet presAssocID="{CC579FE6-FC96-4CC6-8374-9662ACFE22F7}" presName="child" presStyleLbl="bgAccFollowNode1" presStyleIdx="1" presStyleCnt="16" custScaleX="156084" custScaleY="276307" custLinFactY="-32197" custLinFactNeighborX="67918" custLinFactNeighborY="-100000"/>
      <dgm:spPr/>
      <dgm:t>
        <a:bodyPr/>
        <a:lstStyle/>
        <a:p>
          <a:endParaRPr lang="ru-RU"/>
        </a:p>
      </dgm:t>
    </dgm:pt>
    <dgm:pt modelId="{9E3ACA7A-0AAC-4CD5-B0AD-A2E6C39DE2FD}" type="pres">
      <dgm:prSet presAssocID="{CC579FE6-FC96-4CC6-8374-9662ACFE22F7}" presName="childTx" presStyleLbl="bgAccFollowNode1" presStyleIdx="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99246-AAAC-4C73-A954-B8C571608FE7}" type="pres">
      <dgm:prSet presAssocID="{33F62B91-8A39-4974-93F0-86CBBF64EBFA}" presName="comp" presStyleCnt="0"/>
      <dgm:spPr/>
      <dgm:t>
        <a:bodyPr/>
        <a:lstStyle/>
        <a:p>
          <a:endParaRPr lang="ru-RU"/>
        </a:p>
      </dgm:t>
    </dgm:pt>
    <dgm:pt modelId="{FD3336C5-9C18-4F75-8AE8-F2F84CA0E6DD}" type="pres">
      <dgm:prSet presAssocID="{33F62B91-8A39-4974-93F0-86CBBF64EBFA}" presName="child" presStyleLbl="bgAccFollowNode1" presStyleIdx="2" presStyleCnt="16" custScaleX="146588" custScaleY="252562" custLinFactNeighborX="72822" custLinFactNeighborY="-72857"/>
      <dgm:spPr/>
      <dgm:t>
        <a:bodyPr/>
        <a:lstStyle/>
        <a:p>
          <a:endParaRPr lang="ru-RU"/>
        </a:p>
      </dgm:t>
    </dgm:pt>
    <dgm:pt modelId="{318CDD77-13F8-49F9-B664-A84AD1043472}" type="pres">
      <dgm:prSet presAssocID="{33F62B91-8A39-4974-93F0-86CBBF64EBFA}" presName="childTx" presStyleLbl="bgAccFollowNode1" presStyleIdx="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45C33-68F1-4A2C-8DDE-C6796E5733ED}" type="pres">
      <dgm:prSet presAssocID="{1B3BD882-C6CD-4128-A8AE-ACB3148B5B87}" presName="comp" presStyleCnt="0"/>
      <dgm:spPr/>
      <dgm:t>
        <a:bodyPr/>
        <a:lstStyle/>
        <a:p>
          <a:endParaRPr lang="ru-RU"/>
        </a:p>
      </dgm:t>
    </dgm:pt>
    <dgm:pt modelId="{E70F5503-20AF-4532-A256-721C6C656AE4}" type="pres">
      <dgm:prSet presAssocID="{1B3BD882-C6CD-4128-A8AE-ACB3148B5B87}" presName="child" presStyleLbl="bgAccFollowNode1" presStyleIdx="3" presStyleCnt="16" custScaleX="153123" custScaleY="267305" custLinFactNeighborX="66437" custLinFactNeighborY="58729"/>
      <dgm:spPr/>
      <dgm:t>
        <a:bodyPr/>
        <a:lstStyle/>
        <a:p>
          <a:endParaRPr lang="ru-RU"/>
        </a:p>
      </dgm:t>
    </dgm:pt>
    <dgm:pt modelId="{287544A0-62FB-4874-9BDD-E0F55EED854A}" type="pres">
      <dgm:prSet presAssocID="{1B3BD882-C6CD-4128-A8AE-ACB3148B5B87}" presName="childTx" presStyleLbl="bgAccFollowNode1" presStyleIdx="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39759-E911-455D-AA5A-EF73A266D8B8}" type="pres">
      <dgm:prSet presAssocID="{8899F378-B8B3-4C1D-BB7E-4AF64583B78E}" presName="comp" presStyleCnt="0"/>
      <dgm:spPr/>
      <dgm:t>
        <a:bodyPr/>
        <a:lstStyle/>
        <a:p>
          <a:endParaRPr lang="ru-RU"/>
        </a:p>
      </dgm:t>
    </dgm:pt>
    <dgm:pt modelId="{E193AA2F-88F2-4D81-9080-982E7E42137F}" type="pres">
      <dgm:prSet presAssocID="{8899F378-B8B3-4C1D-BB7E-4AF64583B78E}" presName="child" presStyleLbl="bgAccFollowNode1" presStyleIdx="4" presStyleCnt="16" custScaleX="163829" custScaleY="285295" custLinFactY="67646" custLinFactNeighborX="71790" custLinFactNeighborY="100000"/>
      <dgm:spPr/>
      <dgm:t>
        <a:bodyPr/>
        <a:lstStyle/>
        <a:p>
          <a:endParaRPr lang="ru-RU"/>
        </a:p>
      </dgm:t>
    </dgm:pt>
    <dgm:pt modelId="{4AE06886-33D4-4D9C-8D38-5406B134E894}" type="pres">
      <dgm:prSet presAssocID="{8899F378-B8B3-4C1D-BB7E-4AF64583B78E}" presName="childTx" presStyleLbl="bgAccFollowNode1" presStyleIdx="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10611-6B78-4861-9BFF-B007A6EA5257}" type="pres">
      <dgm:prSet presAssocID="{299EAF1C-68AC-42CB-9AAC-B53324DF6FD9}" presName="negSpace" presStyleCnt="0"/>
      <dgm:spPr/>
      <dgm:t>
        <a:bodyPr/>
        <a:lstStyle/>
        <a:p>
          <a:endParaRPr lang="ru-RU"/>
        </a:p>
      </dgm:t>
    </dgm:pt>
    <dgm:pt modelId="{8F5EC0D1-15D5-457A-89CC-F1AF776FA0A4}" type="pres">
      <dgm:prSet presAssocID="{299EAF1C-68AC-42CB-9AAC-B53324DF6FD9}" presName="circle" presStyleLbl="node1" presStyleIdx="0" presStyleCnt="5" custScaleX="424008" custScaleY="215093" custLinFactX="-51354" custLinFactY="-238020" custLinFactNeighborX="-100000" custLinFactNeighborY="-300000"/>
      <dgm:spPr/>
      <dgm:t>
        <a:bodyPr/>
        <a:lstStyle/>
        <a:p>
          <a:endParaRPr lang="ru-RU"/>
        </a:p>
      </dgm:t>
    </dgm:pt>
    <dgm:pt modelId="{AC202EBF-5223-4DDB-8553-3789FA028169}" type="pres">
      <dgm:prSet presAssocID="{394DF584-D6AE-4F9B-BC75-DE8E25D25CDA}" presName="transSpace" presStyleCnt="0"/>
      <dgm:spPr/>
      <dgm:t>
        <a:bodyPr/>
        <a:lstStyle/>
        <a:p>
          <a:endParaRPr lang="ru-RU"/>
        </a:p>
      </dgm:t>
    </dgm:pt>
    <dgm:pt modelId="{E9BE3887-1F37-47B3-8AF8-DF0C315ABBA4}" type="pres">
      <dgm:prSet presAssocID="{6251F3B5-1397-43ED-BF4E-F0A0ECE73E87}" presName="posSpace" presStyleCnt="0"/>
      <dgm:spPr/>
      <dgm:t>
        <a:bodyPr/>
        <a:lstStyle/>
        <a:p>
          <a:endParaRPr lang="ru-RU"/>
        </a:p>
      </dgm:t>
    </dgm:pt>
    <dgm:pt modelId="{47E52D70-D514-403C-A969-427263E1D3E5}" type="pres">
      <dgm:prSet presAssocID="{6251F3B5-1397-43ED-BF4E-F0A0ECE73E87}" presName="vertFlow" presStyleCnt="0"/>
      <dgm:spPr/>
      <dgm:t>
        <a:bodyPr/>
        <a:lstStyle/>
        <a:p>
          <a:endParaRPr lang="ru-RU"/>
        </a:p>
      </dgm:t>
    </dgm:pt>
    <dgm:pt modelId="{964DCF51-EDC9-4E85-9ACD-67146A6C5E95}" type="pres">
      <dgm:prSet presAssocID="{6251F3B5-1397-43ED-BF4E-F0A0ECE73E87}" presName="topSpace" presStyleCnt="0"/>
      <dgm:spPr/>
      <dgm:t>
        <a:bodyPr/>
        <a:lstStyle/>
        <a:p>
          <a:endParaRPr lang="ru-RU"/>
        </a:p>
      </dgm:t>
    </dgm:pt>
    <dgm:pt modelId="{57426122-C9C2-43F2-9A66-A4C76048328B}" type="pres">
      <dgm:prSet presAssocID="{6251F3B5-1397-43ED-BF4E-F0A0ECE73E87}" presName="firstComp" presStyleCnt="0"/>
      <dgm:spPr/>
      <dgm:t>
        <a:bodyPr/>
        <a:lstStyle/>
        <a:p>
          <a:endParaRPr lang="ru-RU"/>
        </a:p>
      </dgm:t>
    </dgm:pt>
    <dgm:pt modelId="{5D3633A3-2F08-4DF8-A5C1-21AC2865F1E4}" type="pres">
      <dgm:prSet presAssocID="{6251F3B5-1397-43ED-BF4E-F0A0ECE73E87}" presName="firstChild" presStyleLbl="bgAccFollowNode1" presStyleIdx="5" presStyleCnt="16" custScaleX="147352" custScaleY="381557" custLinFactNeighborX="50994" custLinFactNeighborY="32816"/>
      <dgm:spPr/>
      <dgm:t>
        <a:bodyPr/>
        <a:lstStyle/>
        <a:p>
          <a:endParaRPr lang="ru-RU"/>
        </a:p>
      </dgm:t>
    </dgm:pt>
    <dgm:pt modelId="{8DDA9A7E-8C67-4E11-A1CB-0438C5B6669A}" type="pres">
      <dgm:prSet presAssocID="{6251F3B5-1397-43ED-BF4E-F0A0ECE73E87}" presName="firstChildTx" presStyleLbl="bgAccFollowNode1" presStyleIdx="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FEFD3-82CF-4DE1-B8BB-F0EC3AA0E42D}" type="pres">
      <dgm:prSet presAssocID="{6251F3B5-1397-43ED-BF4E-F0A0ECE73E87}" presName="negSpace" presStyleCnt="0"/>
      <dgm:spPr/>
      <dgm:t>
        <a:bodyPr/>
        <a:lstStyle/>
        <a:p>
          <a:endParaRPr lang="ru-RU"/>
        </a:p>
      </dgm:t>
    </dgm:pt>
    <dgm:pt modelId="{2A04F6D5-6C75-499D-A072-36AF425059A7}" type="pres">
      <dgm:prSet presAssocID="{6251F3B5-1397-43ED-BF4E-F0A0ECE73E87}" presName="circle" presStyleLbl="node1" presStyleIdx="1" presStyleCnt="5" custScaleX="342658" custScaleY="237679" custLinFactY="-100000" custLinFactNeighborX="31495" custLinFactNeighborY="-107456"/>
      <dgm:spPr/>
      <dgm:t>
        <a:bodyPr/>
        <a:lstStyle/>
        <a:p>
          <a:endParaRPr lang="ru-RU"/>
        </a:p>
      </dgm:t>
    </dgm:pt>
    <dgm:pt modelId="{94168267-72E9-4B2D-B09A-F975E1026C09}" type="pres">
      <dgm:prSet presAssocID="{FE78F75F-3D68-4015-80D6-013D4757509A}" presName="transSpace" presStyleCnt="0"/>
      <dgm:spPr/>
      <dgm:t>
        <a:bodyPr/>
        <a:lstStyle/>
        <a:p>
          <a:endParaRPr lang="ru-RU"/>
        </a:p>
      </dgm:t>
    </dgm:pt>
    <dgm:pt modelId="{244B7B0E-D464-496C-8EEF-B3D0416B9ECB}" type="pres">
      <dgm:prSet presAssocID="{3E4203B1-0214-46D3-B428-BB71FACC3BBA}" presName="posSpace" presStyleCnt="0"/>
      <dgm:spPr/>
      <dgm:t>
        <a:bodyPr/>
        <a:lstStyle/>
        <a:p>
          <a:endParaRPr lang="ru-RU"/>
        </a:p>
      </dgm:t>
    </dgm:pt>
    <dgm:pt modelId="{5582A2F8-3068-4E77-95E0-8687ACCA5341}" type="pres">
      <dgm:prSet presAssocID="{3E4203B1-0214-46D3-B428-BB71FACC3BBA}" presName="vertFlow" presStyleCnt="0"/>
      <dgm:spPr/>
      <dgm:t>
        <a:bodyPr/>
        <a:lstStyle/>
        <a:p>
          <a:endParaRPr lang="ru-RU"/>
        </a:p>
      </dgm:t>
    </dgm:pt>
    <dgm:pt modelId="{B0CDDA13-D4CE-4744-89AF-C79EE05908AD}" type="pres">
      <dgm:prSet presAssocID="{3E4203B1-0214-46D3-B428-BB71FACC3BBA}" presName="topSpace" presStyleCnt="0"/>
      <dgm:spPr/>
      <dgm:t>
        <a:bodyPr/>
        <a:lstStyle/>
        <a:p>
          <a:endParaRPr lang="ru-RU"/>
        </a:p>
      </dgm:t>
    </dgm:pt>
    <dgm:pt modelId="{2AB1D73A-8694-41E1-8787-88946AF45B2D}" type="pres">
      <dgm:prSet presAssocID="{3E4203B1-0214-46D3-B428-BB71FACC3BBA}" presName="firstComp" presStyleCnt="0"/>
      <dgm:spPr/>
      <dgm:t>
        <a:bodyPr/>
        <a:lstStyle/>
        <a:p>
          <a:endParaRPr lang="ru-RU"/>
        </a:p>
      </dgm:t>
    </dgm:pt>
    <dgm:pt modelId="{BCAA7AC2-B43F-4B91-B3A8-5E995215787A}" type="pres">
      <dgm:prSet presAssocID="{3E4203B1-0214-46D3-B428-BB71FACC3BBA}" presName="firstChild" presStyleLbl="bgAccFollowNode1" presStyleIdx="6" presStyleCnt="16" custScaleX="137280" custScaleY="187267" custLinFactX="300000" custLinFactY="-100000" custLinFactNeighborX="373245" custLinFactNeighborY="-160346"/>
      <dgm:spPr/>
      <dgm:t>
        <a:bodyPr/>
        <a:lstStyle/>
        <a:p>
          <a:endParaRPr lang="ru-RU"/>
        </a:p>
      </dgm:t>
    </dgm:pt>
    <dgm:pt modelId="{C40961F4-40CF-473A-9BC8-A68B4211B766}" type="pres">
      <dgm:prSet presAssocID="{3E4203B1-0214-46D3-B428-BB71FACC3BBA}" presName="firstChildTx" presStyleLbl="bgAccFollowNode1" presStyleIdx="6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07B8A-11F1-49A4-A92C-21DC686D6046}" type="pres">
      <dgm:prSet presAssocID="{D9CE1EA0-43CF-443F-B405-4152DC7187FB}" presName="comp" presStyleCnt="0"/>
      <dgm:spPr/>
      <dgm:t>
        <a:bodyPr/>
        <a:lstStyle/>
        <a:p>
          <a:endParaRPr lang="ru-RU"/>
        </a:p>
      </dgm:t>
    </dgm:pt>
    <dgm:pt modelId="{6AC47DBC-4D3E-4448-ABD2-6BEEA31F3B5C}" type="pres">
      <dgm:prSet presAssocID="{D9CE1EA0-43CF-443F-B405-4152DC7187FB}" presName="child" presStyleLbl="bgAccFollowNode1" presStyleIdx="7" presStyleCnt="16" custScaleX="129808" custScaleY="165102" custLinFactX="300000" custLinFactY="-27295" custLinFactNeighborX="382703" custLinFactNeighborY="-100000"/>
      <dgm:spPr/>
      <dgm:t>
        <a:bodyPr/>
        <a:lstStyle/>
        <a:p>
          <a:endParaRPr lang="ru-RU"/>
        </a:p>
      </dgm:t>
    </dgm:pt>
    <dgm:pt modelId="{DA69C70B-A8D9-4962-BEB6-A23C445B3BB3}" type="pres">
      <dgm:prSet presAssocID="{D9CE1EA0-43CF-443F-B405-4152DC7187FB}" presName="childTx" presStyleLbl="bgAccFollowNode1" presStyleIdx="7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F0FBB-A4B7-47C4-932C-17E6F5FEEA5D}" type="pres">
      <dgm:prSet presAssocID="{8CAD3D99-DD16-445D-A24C-D62D2C5D335F}" presName="comp" presStyleCnt="0"/>
      <dgm:spPr/>
      <dgm:t>
        <a:bodyPr/>
        <a:lstStyle/>
        <a:p>
          <a:endParaRPr lang="ru-RU"/>
        </a:p>
      </dgm:t>
    </dgm:pt>
    <dgm:pt modelId="{99B0A367-D44E-4AC3-8F19-3EF49B547D15}" type="pres">
      <dgm:prSet presAssocID="{8CAD3D99-DD16-445D-A24C-D62D2C5D335F}" presName="child" presStyleLbl="bgAccFollowNode1" presStyleIdx="8" presStyleCnt="16" custScaleX="110482" custScaleY="256370" custLinFactX="300000" custLinFactNeighborX="373040" custLinFactNeighborY="-20837"/>
      <dgm:spPr/>
      <dgm:t>
        <a:bodyPr/>
        <a:lstStyle/>
        <a:p>
          <a:endParaRPr lang="ru-RU"/>
        </a:p>
      </dgm:t>
    </dgm:pt>
    <dgm:pt modelId="{4760700B-DF88-487D-8BA2-4AEA98727C09}" type="pres">
      <dgm:prSet presAssocID="{8CAD3D99-DD16-445D-A24C-D62D2C5D335F}" presName="childTx" presStyleLbl="bgAccFollowNode1" presStyleIdx="8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E13FF-0ED4-419E-94F3-C88E86E2055E}" type="pres">
      <dgm:prSet presAssocID="{FF2B50AD-4523-4CB8-98BE-97B6690C035A}" presName="comp" presStyleCnt="0"/>
      <dgm:spPr/>
      <dgm:t>
        <a:bodyPr/>
        <a:lstStyle/>
        <a:p>
          <a:endParaRPr lang="ru-RU"/>
        </a:p>
      </dgm:t>
    </dgm:pt>
    <dgm:pt modelId="{D783C204-668E-41C5-8CF6-24D6EAA5615C}" type="pres">
      <dgm:prSet presAssocID="{FF2B50AD-4523-4CB8-98BE-97B6690C035A}" presName="child" presStyleLbl="bgAccFollowNode1" presStyleIdx="9" presStyleCnt="16" custScaleX="133111" custScaleY="363070" custLinFactX="300000" custLinFactY="30134" custLinFactNeighborX="384355" custLinFactNeighborY="100000"/>
      <dgm:spPr/>
      <dgm:t>
        <a:bodyPr/>
        <a:lstStyle/>
        <a:p>
          <a:endParaRPr lang="ru-RU"/>
        </a:p>
      </dgm:t>
    </dgm:pt>
    <dgm:pt modelId="{E1D12729-0003-48C0-A6A2-926B694C4724}" type="pres">
      <dgm:prSet presAssocID="{FF2B50AD-4523-4CB8-98BE-97B6690C035A}" presName="childTx" presStyleLbl="bgAccFollowNode1" presStyleIdx="9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405AF-2BD7-4A47-A988-9E2304FBF0FD}" type="pres">
      <dgm:prSet presAssocID="{3E4203B1-0214-46D3-B428-BB71FACC3BBA}" presName="negSpace" presStyleCnt="0"/>
      <dgm:spPr/>
      <dgm:t>
        <a:bodyPr/>
        <a:lstStyle/>
        <a:p>
          <a:endParaRPr lang="ru-RU"/>
        </a:p>
      </dgm:t>
    </dgm:pt>
    <dgm:pt modelId="{CD27D3DF-C515-43CD-8A6A-989BEB76776A}" type="pres">
      <dgm:prSet presAssocID="{3E4203B1-0214-46D3-B428-BB71FACC3BBA}" presName="circle" presStyleLbl="node1" presStyleIdx="2" presStyleCnt="5" custScaleX="422437" custScaleY="126315" custLinFactX="498163" custLinFactY="-205368" custLinFactNeighborX="500000" custLinFactNeighborY="-300000"/>
      <dgm:spPr/>
      <dgm:t>
        <a:bodyPr/>
        <a:lstStyle/>
        <a:p>
          <a:endParaRPr lang="ru-RU"/>
        </a:p>
      </dgm:t>
    </dgm:pt>
    <dgm:pt modelId="{E58B1CF7-1AE1-4856-9316-8A22DC080860}" type="pres">
      <dgm:prSet presAssocID="{472943F3-B079-429C-B93D-46D7700C1ACB}" presName="transSpace" presStyleCnt="0"/>
      <dgm:spPr/>
      <dgm:t>
        <a:bodyPr/>
        <a:lstStyle/>
        <a:p>
          <a:endParaRPr lang="ru-RU"/>
        </a:p>
      </dgm:t>
    </dgm:pt>
    <dgm:pt modelId="{DF2D505D-ED3C-4294-9B08-AA303FA30D32}" type="pres">
      <dgm:prSet presAssocID="{3B78AC7F-4195-46E0-8C79-8175A923B67F}" presName="posSpace" presStyleCnt="0"/>
      <dgm:spPr/>
      <dgm:t>
        <a:bodyPr/>
        <a:lstStyle/>
        <a:p>
          <a:endParaRPr lang="ru-RU"/>
        </a:p>
      </dgm:t>
    </dgm:pt>
    <dgm:pt modelId="{79817D11-9A82-4F0D-8BF4-5C7A99F3C91B}" type="pres">
      <dgm:prSet presAssocID="{3B78AC7F-4195-46E0-8C79-8175A923B67F}" presName="vertFlow" presStyleCnt="0"/>
      <dgm:spPr/>
      <dgm:t>
        <a:bodyPr/>
        <a:lstStyle/>
        <a:p>
          <a:endParaRPr lang="ru-RU"/>
        </a:p>
      </dgm:t>
    </dgm:pt>
    <dgm:pt modelId="{C3B6DF13-CF3F-4F07-B035-3A63851CD1CA}" type="pres">
      <dgm:prSet presAssocID="{3B78AC7F-4195-46E0-8C79-8175A923B67F}" presName="topSpace" presStyleCnt="0"/>
      <dgm:spPr/>
      <dgm:t>
        <a:bodyPr/>
        <a:lstStyle/>
        <a:p>
          <a:endParaRPr lang="ru-RU"/>
        </a:p>
      </dgm:t>
    </dgm:pt>
    <dgm:pt modelId="{41138A5E-AFB7-4AC1-A9AA-CA203BB54F7E}" type="pres">
      <dgm:prSet presAssocID="{3B78AC7F-4195-46E0-8C79-8175A923B67F}" presName="firstComp" presStyleCnt="0"/>
      <dgm:spPr/>
      <dgm:t>
        <a:bodyPr/>
        <a:lstStyle/>
        <a:p>
          <a:endParaRPr lang="ru-RU"/>
        </a:p>
      </dgm:t>
    </dgm:pt>
    <dgm:pt modelId="{2009BA87-FC1C-42C9-A841-B69593F9DC75}" type="pres">
      <dgm:prSet presAssocID="{3B78AC7F-4195-46E0-8C79-8175A923B67F}" presName="firstChild" presStyleLbl="bgAccFollowNode1" presStyleIdx="10" presStyleCnt="16" custScaleX="150032" custScaleY="301175" custLinFactX="-100000" custLinFactNeighborX="-142345" custLinFactNeighborY="51301"/>
      <dgm:spPr/>
      <dgm:t>
        <a:bodyPr/>
        <a:lstStyle/>
        <a:p>
          <a:endParaRPr lang="ru-RU"/>
        </a:p>
      </dgm:t>
    </dgm:pt>
    <dgm:pt modelId="{F448E76F-1459-40FD-8013-F3209F2F0474}" type="pres">
      <dgm:prSet presAssocID="{3B78AC7F-4195-46E0-8C79-8175A923B67F}" presName="firstChildTx" presStyleLbl="bgAccFollowNode1" presStyleIdx="1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E4185-8E82-459D-A874-D17A79735E18}" type="pres">
      <dgm:prSet presAssocID="{35499E36-2362-49AF-B8F1-6172EEF1E727}" presName="comp" presStyleCnt="0"/>
      <dgm:spPr/>
      <dgm:t>
        <a:bodyPr/>
        <a:lstStyle/>
        <a:p>
          <a:endParaRPr lang="ru-RU"/>
        </a:p>
      </dgm:t>
    </dgm:pt>
    <dgm:pt modelId="{DA7ADB16-584C-4144-9C84-62E03CCC4AFA}" type="pres">
      <dgm:prSet presAssocID="{35499E36-2362-49AF-B8F1-6172EEF1E727}" presName="child" presStyleLbl="bgAccFollowNode1" presStyleIdx="11" presStyleCnt="16" custScaleX="208475" custScaleY="364511" custLinFactX="-100000" custLinFactY="2482" custLinFactNeighborX="-139139" custLinFactNeighborY="100000"/>
      <dgm:spPr/>
      <dgm:t>
        <a:bodyPr/>
        <a:lstStyle/>
        <a:p>
          <a:endParaRPr lang="ru-RU"/>
        </a:p>
      </dgm:t>
    </dgm:pt>
    <dgm:pt modelId="{D3FDCB9A-B705-4510-847F-2103A062556A}" type="pres">
      <dgm:prSet presAssocID="{35499E36-2362-49AF-B8F1-6172EEF1E727}" presName="childTx" presStyleLbl="bgAccFollowNode1" presStyleIdx="1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FC539-7E84-483E-A79D-8DA983343064}" type="pres">
      <dgm:prSet presAssocID="{2F933775-FF5B-4D5F-ABFD-4A1CA21B159B}" presName="comp" presStyleCnt="0"/>
      <dgm:spPr/>
      <dgm:t>
        <a:bodyPr/>
        <a:lstStyle/>
        <a:p>
          <a:endParaRPr lang="ru-RU"/>
        </a:p>
      </dgm:t>
    </dgm:pt>
    <dgm:pt modelId="{E2B6660C-B726-4FF9-991E-F0570E2FA7B6}" type="pres">
      <dgm:prSet presAssocID="{2F933775-FF5B-4D5F-ABFD-4A1CA21B159B}" presName="child" presStyleLbl="bgAccFollowNode1" presStyleIdx="12" presStyleCnt="16" custScaleX="202302" custScaleY="227700" custLinFactX="-100000" custLinFactY="44536" custLinFactNeighborX="-142226" custLinFactNeighborY="100000"/>
      <dgm:spPr/>
      <dgm:t>
        <a:bodyPr/>
        <a:lstStyle/>
        <a:p>
          <a:endParaRPr lang="ru-RU"/>
        </a:p>
      </dgm:t>
    </dgm:pt>
    <dgm:pt modelId="{7CBED13C-ECA4-4E73-B496-819AD6FBFDA7}" type="pres">
      <dgm:prSet presAssocID="{2F933775-FF5B-4D5F-ABFD-4A1CA21B159B}" presName="childTx" presStyleLbl="bgAccFollowNode1" presStyleIdx="1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63E68-BF7B-4C75-BAE1-7473C0712447}" type="pres">
      <dgm:prSet presAssocID="{7BEEFF76-FA84-4C2C-91A2-F38B3905F963}" presName="comp" presStyleCnt="0"/>
      <dgm:spPr/>
      <dgm:t>
        <a:bodyPr/>
        <a:lstStyle/>
        <a:p>
          <a:endParaRPr lang="ru-RU"/>
        </a:p>
      </dgm:t>
    </dgm:pt>
    <dgm:pt modelId="{A48A4EAE-198F-4D54-B382-5E1FB93C63E1}" type="pres">
      <dgm:prSet presAssocID="{7BEEFF76-FA84-4C2C-91A2-F38B3905F963}" presName="child" presStyleLbl="bgAccFollowNode1" presStyleIdx="13" presStyleCnt="16" custScaleX="192177" custScaleY="241189" custLinFactX="-100000" custLinFactY="100000" custLinFactNeighborX="-138616" custLinFactNeighborY="142088"/>
      <dgm:spPr/>
      <dgm:t>
        <a:bodyPr/>
        <a:lstStyle/>
        <a:p>
          <a:endParaRPr lang="ru-RU"/>
        </a:p>
      </dgm:t>
    </dgm:pt>
    <dgm:pt modelId="{B1DFCEDB-175F-4D83-ACDD-8F0F89393A66}" type="pres">
      <dgm:prSet presAssocID="{7BEEFF76-FA84-4C2C-91A2-F38B3905F963}" presName="childTx" presStyleLbl="bgAccFollowNode1" presStyleIdx="1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FA58E-5146-41C2-AD09-ED3E0814EB2C}" type="pres">
      <dgm:prSet presAssocID="{081FED27-B6ED-44A8-A143-43C790C97AF6}" presName="comp" presStyleCnt="0"/>
      <dgm:spPr/>
      <dgm:t>
        <a:bodyPr/>
        <a:lstStyle/>
        <a:p>
          <a:endParaRPr lang="ru-RU"/>
        </a:p>
      </dgm:t>
    </dgm:pt>
    <dgm:pt modelId="{E2654EC4-6074-41EA-A367-E6EF298B0378}" type="pres">
      <dgm:prSet presAssocID="{081FED27-B6ED-44A8-A143-43C790C97AF6}" presName="child" presStyleLbl="bgAccFollowNode1" presStyleIdx="14" presStyleCnt="16" custScaleX="199261" custScaleY="164052" custLinFactX="-100000" custLinFactY="126151" custLinFactNeighborX="-152227" custLinFactNeighborY="200000"/>
      <dgm:spPr/>
      <dgm:t>
        <a:bodyPr/>
        <a:lstStyle/>
        <a:p>
          <a:endParaRPr lang="ru-RU"/>
        </a:p>
      </dgm:t>
    </dgm:pt>
    <dgm:pt modelId="{3DCC4328-E5BB-4F10-B1D5-016832832A27}" type="pres">
      <dgm:prSet presAssocID="{081FED27-B6ED-44A8-A143-43C790C97AF6}" presName="childTx" presStyleLbl="bgAccFollowNode1" presStyleIdx="1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A725C-8A83-4507-81FF-62423BE449D7}" type="pres">
      <dgm:prSet presAssocID="{3B78AC7F-4195-46E0-8C79-8175A923B67F}" presName="negSpace" presStyleCnt="0"/>
      <dgm:spPr/>
      <dgm:t>
        <a:bodyPr/>
        <a:lstStyle/>
        <a:p>
          <a:endParaRPr lang="ru-RU"/>
        </a:p>
      </dgm:t>
    </dgm:pt>
    <dgm:pt modelId="{45E492E6-A2AB-415F-B167-84FF6B8186DB}" type="pres">
      <dgm:prSet presAssocID="{3B78AC7F-4195-46E0-8C79-8175A923B67F}" presName="circle" presStyleLbl="node1" presStyleIdx="3" presStyleCnt="5" custScaleX="500950" custScaleY="264553" custLinFactX="-400000" custLinFactY="-100000" custLinFactNeighborX="-419684" custLinFactNeighborY="-149829"/>
      <dgm:spPr/>
      <dgm:t>
        <a:bodyPr/>
        <a:lstStyle/>
        <a:p>
          <a:endParaRPr lang="ru-RU"/>
        </a:p>
      </dgm:t>
    </dgm:pt>
    <dgm:pt modelId="{7C7D00FE-1BFD-4244-A5FE-116EA968B5F1}" type="pres">
      <dgm:prSet presAssocID="{1D9E4192-DF27-4CD1-BA10-28672018B939}" presName="transSpace" presStyleCnt="0"/>
      <dgm:spPr/>
      <dgm:t>
        <a:bodyPr/>
        <a:lstStyle/>
        <a:p>
          <a:endParaRPr lang="ru-RU"/>
        </a:p>
      </dgm:t>
    </dgm:pt>
    <dgm:pt modelId="{47508BFE-9849-4903-96AA-701CD95BB9E7}" type="pres">
      <dgm:prSet presAssocID="{B0F14017-9C44-4DC2-9986-D8B6064C67F3}" presName="posSpace" presStyleCnt="0"/>
      <dgm:spPr/>
      <dgm:t>
        <a:bodyPr/>
        <a:lstStyle/>
        <a:p>
          <a:endParaRPr lang="ru-RU"/>
        </a:p>
      </dgm:t>
    </dgm:pt>
    <dgm:pt modelId="{E45ED2E1-BFDE-481F-B6DA-E1F2FC6FD94A}" type="pres">
      <dgm:prSet presAssocID="{B0F14017-9C44-4DC2-9986-D8B6064C67F3}" presName="vertFlow" presStyleCnt="0"/>
      <dgm:spPr/>
      <dgm:t>
        <a:bodyPr/>
        <a:lstStyle/>
        <a:p>
          <a:endParaRPr lang="ru-RU"/>
        </a:p>
      </dgm:t>
    </dgm:pt>
    <dgm:pt modelId="{1A21DBF4-9DF1-4396-8377-F3C646919717}" type="pres">
      <dgm:prSet presAssocID="{B0F14017-9C44-4DC2-9986-D8B6064C67F3}" presName="topSpace" presStyleCnt="0"/>
      <dgm:spPr/>
      <dgm:t>
        <a:bodyPr/>
        <a:lstStyle/>
        <a:p>
          <a:endParaRPr lang="ru-RU"/>
        </a:p>
      </dgm:t>
    </dgm:pt>
    <dgm:pt modelId="{8EBFF706-4B97-4007-BCAA-F92D131A744A}" type="pres">
      <dgm:prSet presAssocID="{B0F14017-9C44-4DC2-9986-D8B6064C67F3}" presName="firstComp" presStyleCnt="0"/>
      <dgm:spPr/>
      <dgm:t>
        <a:bodyPr/>
        <a:lstStyle/>
        <a:p>
          <a:endParaRPr lang="ru-RU"/>
        </a:p>
      </dgm:t>
    </dgm:pt>
    <dgm:pt modelId="{725C49E8-FD81-440E-A037-D07855DE2863}" type="pres">
      <dgm:prSet presAssocID="{B0F14017-9C44-4DC2-9986-D8B6064C67F3}" presName="firstChild" presStyleLbl="bgAccFollowNode1" presStyleIdx="15" presStyleCnt="16" custScaleX="148837" custScaleY="475880" custLinFactX="-200000" custLinFactY="29743" custLinFactNeighborX="-273212" custLinFactNeighborY="100000"/>
      <dgm:spPr/>
      <dgm:t>
        <a:bodyPr/>
        <a:lstStyle/>
        <a:p>
          <a:endParaRPr lang="ru-RU"/>
        </a:p>
      </dgm:t>
    </dgm:pt>
    <dgm:pt modelId="{F12B5C93-1C95-4D4A-8116-B7A7972D3E8A}" type="pres">
      <dgm:prSet presAssocID="{B0F14017-9C44-4DC2-9986-D8B6064C67F3}" presName="firstChildTx" presStyleLbl="bgAccFollowNode1" presStyleIdx="1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8594D-71CB-4B4B-BC34-F0972995CFE7}" type="pres">
      <dgm:prSet presAssocID="{B0F14017-9C44-4DC2-9986-D8B6064C67F3}" presName="negSpace" presStyleCnt="0"/>
      <dgm:spPr/>
      <dgm:t>
        <a:bodyPr/>
        <a:lstStyle/>
        <a:p>
          <a:endParaRPr lang="ru-RU"/>
        </a:p>
      </dgm:t>
    </dgm:pt>
    <dgm:pt modelId="{C944AE92-DE81-48EC-BEBD-EC49CDB1F8D8}" type="pres">
      <dgm:prSet presAssocID="{B0F14017-9C44-4DC2-9986-D8B6064C67F3}" presName="circle" presStyleLbl="node1" presStyleIdx="4" presStyleCnt="5" custScaleX="338525" custScaleY="248649" custLinFactX="-300000" custLinFactY="-76378" custLinFactNeighborX="-392889" custLinFactNeighborY="-100000"/>
      <dgm:spPr/>
      <dgm:t>
        <a:bodyPr/>
        <a:lstStyle/>
        <a:p>
          <a:endParaRPr lang="ru-RU"/>
        </a:p>
      </dgm:t>
    </dgm:pt>
  </dgm:ptLst>
  <dgm:cxnLst>
    <dgm:cxn modelId="{D3FE2A01-65CD-4E9A-90F4-241B08E35139}" type="presOf" srcId="{CC579FE6-FC96-4CC6-8374-9662ACFE22F7}" destId="{9E3ACA7A-0AAC-4CD5-B0AD-A2E6C39DE2FD}" srcOrd="1" destOrd="0" presId="urn:microsoft.com/office/officeart/2005/8/layout/hList9"/>
    <dgm:cxn modelId="{219F22D2-93B0-47E4-BB29-3A3B650A2C0E}" type="presOf" srcId="{5BD07D58-587F-4255-88F1-38A4D06CCB14}" destId="{6343CD85-0C2D-48DF-8A82-DD82F48CB1B4}" srcOrd="0" destOrd="0" presId="urn:microsoft.com/office/officeart/2005/8/layout/hList9"/>
    <dgm:cxn modelId="{5DCB6EE8-6008-42D7-8304-C5AC1FDD5163}" srcId="{B0F14017-9C44-4DC2-9986-D8B6064C67F3}" destId="{49D16F6C-A0EB-47B8-BE72-AE8403091AB0}" srcOrd="0" destOrd="0" parTransId="{EEE0C3FF-0C99-41AE-BAF8-4DCB945E289A}" sibTransId="{6409658E-14CF-4263-A565-FF39DC3D3C5F}"/>
    <dgm:cxn modelId="{DB0E21CC-5B00-4F11-8ED0-78D87D810A62}" srcId="{5BD07D58-587F-4255-88F1-38A4D06CCB14}" destId="{B0F14017-9C44-4DC2-9986-D8B6064C67F3}" srcOrd="4" destOrd="0" parTransId="{E42A0B79-D819-46BA-85B5-DE920269CAF6}" sibTransId="{8D5415C4-0DB2-4C2B-BBC6-A5804B90B9C4}"/>
    <dgm:cxn modelId="{B5D96102-CC38-4ACE-8501-B8F1535669DD}" srcId="{3B78AC7F-4195-46E0-8C79-8175A923B67F}" destId="{35499E36-2362-49AF-B8F1-6172EEF1E727}" srcOrd="1" destOrd="0" parTransId="{36DFD1A3-72C5-460F-A176-D3A54C966D88}" sibTransId="{9B989C32-9D4B-46D5-AF6E-3669DCCCC6B9}"/>
    <dgm:cxn modelId="{6FADF0EF-2CB9-45B2-850B-FCB0813CD1B1}" type="presOf" srcId="{1B3BD882-C6CD-4128-A8AE-ACB3148B5B87}" destId="{287544A0-62FB-4874-9BDD-E0F55EED854A}" srcOrd="1" destOrd="0" presId="urn:microsoft.com/office/officeart/2005/8/layout/hList9"/>
    <dgm:cxn modelId="{C6A454B4-3A2E-42F5-8914-C9F9F6DAD1C0}" type="presOf" srcId="{4C230A48-F419-4518-9738-24FE26BC9781}" destId="{2009BA87-FC1C-42C9-A841-B69593F9DC75}" srcOrd="0" destOrd="0" presId="urn:microsoft.com/office/officeart/2005/8/layout/hList9"/>
    <dgm:cxn modelId="{910C370F-F613-4119-968F-2A6BFD0988C7}" type="presOf" srcId="{8899F378-B8B3-4C1D-BB7E-4AF64583B78E}" destId="{4AE06886-33D4-4D9C-8D38-5406B134E894}" srcOrd="1" destOrd="0" presId="urn:microsoft.com/office/officeart/2005/8/layout/hList9"/>
    <dgm:cxn modelId="{2B61489A-F1BF-4DE3-9B5F-A7B8F62C6F32}" srcId="{3E4203B1-0214-46D3-B428-BB71FACC3BBA}" destId="{F98C452A-CC48-42DA-88C6-218C3C3B85AF}" srcOrd="0" destOrd="0" parTransId="{D3DCC5A2-CC74-472C-8E90-94A82CF7A7B0}" sibTransId="{22853A67-A094-4098-BA86-636A36B7864D}"/>
    <dgm:cxn modelId="{8FF62499-1D2C-40E7-B370-609D3EC264E0}" type="presOf" srcId="{6251F3B5-1397-43ED-BF4E-F0A0ECE73E87}" destId="{2A04F6D5-6C75-499D-A072-36AF425059A7}" srcOrd="0" destOrd="0" presId="urn:microsoft.com/office/officeart/2005/8/layout/hList9"/>
    <dgm:cxn modelId="{064F292B-4BDA-4226-B18E-C4D67E50CF99}" type="presOf" srcId="{B0F14017-9C44-4DC2-9986-D8B6064C67F3}" destId="{C944AE92-DE81-48EC-BEBD-EC49CDB1F8D8}" srcOrd="0" destOrd="0" presId="urn:microsoft.com/office/officeart/2005/8/layout/hList9"/>
    <dgm:cxn modelId="{3623AEFA-F03F-41CD-BCF2-BE58776959EA}" type="presOf" srcId="{4C230A48-F419-4518-9738-24FE26BC9781}" destId="{F448E76F-1459-40FD-8013-F3209F2F0474}" srcOrd="1" destOrd="0" presId="urn:microsoft.com/office/officeart/2005/8/layout/hList9"/>
    <dgm:cxn modelId="{8EE8A919-2F5E-4B6D-8B8E-7A959199C123}" srcId="{299EAF1C-68AC-42CB-9AAC-B53324DF6FD9}" destId="{8F4C6DDF-847B-47F6-9E90-3FF59F67FC2E}" srcOrd="0" destOrd="0" parTransId="{B17F770F-EF8E-411B-8004-C3EC685A3B7A}" sibTransId="{059A5713-CD20-4176-B27A-2DA428D3AD38}"/>
    <dgm:cxn modelId="{8FB99D71-CBBF-410E-B5CC-B868A770AEF8}" type="presOf" srcId="{8F4C6DDF-847B-47F6-9E90-3FF59F67FC2E}" destId="{81C7540A-426B-4D23-B14F-79DA6088F026}" srcOrd="1" destOrd="0" presId="urn:microsoft.com/office/officeart/2005/8/layout/hList9"/>
    <dgm:cxn modelId="{8153E7AA-A8EA-4B63-B454-FD446B15BCCC}" type="presOf" srcId="{F98C452A-CC48-42DA-88C6-218C3C3B85AF}" destId="{BCAA7AC2-B43F-4B91-B3A8-5E995215787A}" srcOrd="0" destOrd="0" presId="urn:microsoft.com/office/officeart/2005/8/layout/hList9"/>
    <dgm:cxn modelId="{983A32CA-C3C6-4B61-B722-571D70F582F7}" srcId="{299EAF1C-68AC-42CB-9AAC-B53324DF6FD9}" destId="{1B3BD882-C6CD-4128-A8AE-ACB3148B5B87}" srcOrd="3" destOrd="0" parTransId="{90337A40-48DB-48A0-945E-A925583A1DA5}" sibTransId="{5991EFDF-9DB5-4FF5-BF12-E943E61DD776}"/>
    <dgm:cxn modelId="{C9E03DCB-82CE-4E96-BC80-496AD6E04292}" type="presOf" srcId="{49D16F6C-A0EB-47B8-BE72-AE8403091AB0}" destId="{725C49E8-FD81-440E-A037-D07855DE2863}" srcOrd="0" destOrd="0" presId="urn:microsoft.com/office/officeart/2005/8/layout/hList9"/>
    <dgm:cxn modelId="{08E89711-8F82-4477-838A-2CA19C1D824F}" type="presOf" srcId="{33F62B91-8A39-4974-93F0-86CBBF64EBFA}" destId="{318CDD77-13F8-49F9-B664-A84AD1043472}" srcOrd="1" destOrd="0" presId="urn:microsoft.com/office/officeart/2005/8/layout/hList9"/>
    <dgm:cxn modelId="{A51E13C3-88BC-4955-9852-23B72B0E56E6}" type="presOf" srcId="{12C9B330-2112-4B09-9302-F23A459B13A6}" destId="{8DDA9A7E-8C67-4E11-A1CB-0438C5B6669A}" srcOrd="1" destOrd="0" presId="urn:microsoft.com/office/officeart/2005/8/layout/hList9"/>
    <dgm:cxn modelId="{89C8F908-AAD2-4F09-9117-9A5308EEC4D0}" type="presOf" srcId="{8CAD3D99-DD16-445D-A24C-D62D2C5D335F}" destId="{99B0A367-D44E-4AC3-8F19-3EF49B547D15}" srcOrd="0" destOrd="0" presId="urn:microsoft.com/office/officeart/2005/8/layout/hList9"/>
    <dgm:cxn modelId="{C64E420D-C199-4911-9783-A4CC4DA5EDDF}" srcId="{299EAF1C-68AC-42CB-9AAC-B53324DF6FD9}" destId="{CC579FE6-FC96-4CC6-8374-9662ACFE22F7}" srcOrd="1" destOrd="0" parTransId="{DA21AD5A-D154-44FC-A5A6-419F49196551}" sibTransId="{C01A20AE-6AD0-4029-92C0-0B5837D987BC}"/>
    <dgm:cxn modelId="{EAD636EF-20EE-4B69-BE8B-C86E62FEA70F}" type="presOf" srcId="{081FED27-B6ED-44A8-A143-43C790C97AF6}" destId="{E2654EC4-6074-41EA-A367-E6EF298B0378}" srcOrd="0" destOrd="0" presId="urn:microsoft.com/office/officeart/2005/8/layout/hList9"/>
    <dgm:cxn modelId="{A87D3D6B-7031-4836-BAA9-2B0FF41DA465}" srcId="{299EAF1C-68AC-42CB-9AAC-B53324DF6FD9}" destId="{33F62B91-8A39-4974-93F0-86CBBF64EBFA}" srcOrd="2" destOrd="0" parTransId="{369F2774-8D6B-42BE-AC94-7401AE837A21}" sibTransId="{D285B2DC-EA92-4459-933A-FDBD8DE20FAF}"/>
    <dgm:cxn modelId="{E9ED481E-0839-4E4B-B23C-73361FE70744}" srcId="{3E4203B1-0214-46D3-B428-BB71FACC3BBA}" destId="{D9CE1EA0-43CF-443F-B405-4152DC7187FB}" srcOrd="1" destOrd="0" parTransId="{AAE9EFDB-4D55-4624-A967-87512B34780F}" sibTransId="{9D0D85FF-4A9D-4CAB-BD0E-1113646F7472}"/>
    <dgm:cxn modelId="{06175F71-6AEC-4F90-B2C5-249CDC682258}" srcId="{5BD07D58-587F-4255-88F1-38A4D06CCB14}" destId="{3E4203B1-0214-46D3-B428-BB71FACC3BBA}" srcOrd="2" destOrd="0" parTransId="{0D3A5CBF-6A69-41D3-A122-8E78FA6F15A1}" sibTransId="{472943F3-B079-429C-B93D-46D7700C1ACB}"/>
    <dgm:cxn modelId="{D4FF8A2D-F028-4E29-AAF8-01EDB2A94096}" type="presOf" srcId="{FF2B50AD-4523-4CB8-98BE-97B6690C035A}" destId="{E1D12729-0003-48C0-A6A2-926B694C4724}" srcOrd="1" destOrd="0" presId="urn:microsoft.com/office/officeart/2005/8/layout/hList9"/>
    <dgm:cxn modelId="{FD22E752-A01F-4D10-BCA7-BC9AE0B48640}" srcId="{5BD07D58-587F-4255-88F1-38A4D06CCB14}" destId="{3B78AC7F-4195-46E0-8C79-8175A923B67F}" srcOrd="3" destOrd="0" parTransId="{13267697-5E2B-4F23-B9F3-3BFC3855DA0C}" sibTransId="{1D9E4192-DF27-4CD1-BA10-28672018B939}"/>
    <dgm:cxn modelId="{001A31A5-2A71-4621-B03B-77C03ED207A0}" type="presOf" srcId="{49D16F6C-A0EB-47B8-BE72-AE8403091AB0}" destId="{F12B5C93-1C95-4D4A-8116-B7A7972D3E8A}" srcOrd="1" destOrd="0" presId="urn:microsoft.com/office/officeart/2005/8/layout/hList9"/>
    <dgm:cxn modelId="{4E21F8AE-68CC-492F-8CF1-1890DE510BF0}" type="presOf" srcId="{299EAF1C-68AC-42CB-9AAC-B53324DF6FD9}" destId="{8F5EC0D1-15D5-457A-89CC-F1AF776FA0A4}" srcOrd="0" destOrd="0" presId="urn:microsoft.com/office/officeart/2005/8/layout/hList9"/>
    <dgm:cxn modelId="{6319D5D2-459C-42FF-BE8F-F40644AABF0D}" type="presOf" srcId="{35499E36-2362-49AF-B8F1-6172EEF1E727}" destId="{D3FDCB9A-B705-4510-847F-2103A062556A}" srcOrd="1" destOrd="0" presId="urn:microsoft.com/office/officeart/2005/8/layout/hList9"/>
    <dgm:cxn modelId="{F6F3EF97-0903-49F5-8C57-8FD2A5EAAED6}" type="presOf" srcId="{CC579FE6-FC96-4CC6-8374-9662ACFE22F7}" destId="{0085C810-7B12-4A4A-8949-62BFE816DF86}" srcOrd="0" destOrd="0" presId="urn:microsoft.com/office/officeart/2005/8/layout/hList9"/>
    <dgm:cxn modelId="{3344CC81-41E0-4112-91DB-C6C4665C3287}" srcId="{3B78AC7F-4195-46E0-8C79-8175A923B67F}" destId="{081FED27-B6ED-44A8-A143-43C790C97AF6}" srcOrd="4" destOrd="0" parTransId="{F704519E-1C9F-4ACC-8396-BB0C43D864AA}" sibTransId="{F76FA3B0-46E4-4749-9284-BCEB1CDA3ABE}"/>
    <dgm:cxn modelId="{E524A0C8-BE53-4AD6-8A75-4EC9CBE6703F}" type="presOf" srcId="{8899F378-B8B3-4C1D-BB7E-4AF64583B78E}" destId="{E193AA2F-88F2-4D81-9080-982E7E42137F}" srcOrd="0" destOrd="0" presId="urn:microsoft.com/office/officeart/2005/8/layout/hList9"/>
    <dgm:cxn modelId="{F73C9142-5063-4C68-9F8B-EDA9D5387E97}" srcId="{5BD07D58-587F-4255-88F1-38A4D06CCB14}" destId="{6251F3B5-1397-43ED-BF4E-F0A0ECE73E87}" srcOrd="1" destOrd="0" parTransId="{6313E14C-981C-48DA-A0F9-B66FAA96EEC7}" sibTransId="{FE78F75F-3D68-4015-80D6-013D4757509A}"/>
    <dgm:cxn modelId="{4681CA07-D477-44B1-A9DF-DF3009B86479}" type="presOf" srcId="{35499E36-2362-49AF-B8F1-6172EEF1E727}" destId="{DA7ADB16-584C-4144-9C84-62E03CCC4AFA}" srcOrd="0" destOrd="0" presId="urn:microsoft.com/office/officeart/2005/8/layout/hList9"/>
    <dgm:cxn modelId="{DA153656-CF39-4D7A-838A-F1FFA6D509A2}" type="presOf" srcId="{8F4C6DDF-847B-47F6-9E90-3FF59F67FC2E}" destId="{A72B5D5E-970C-44D9-9D41-F7B061C716CE}" srcOrd="0" destOrd="0" presId="urn:microsoft.com/office/officeart/2005/8/layout/hList9"/>
    <dgm:cxn modelId="{467CC720-85FA-4051-9F90-10D9D89BA0A3}" type="presOf" srcId="{7BEEFF76-FA84-4C2C-91A2-F38B3905F963}" destId="{B1DFCEDB-175F-4D83-ACDD-8F0F89393A66}" srcOrd="1" destOrd="0" presId="urn:microsoft.com/office/officeart/2005/8/layout/hList9"/>
    <dgm:cxn modelId="{7F181D4A-466B-4624-B8CA-5D341A91D793}" type="presOf" srcId="{1B3BD882-C6CD-4128-A8AE-ACB3148B5B87}" destId="{E70F5503-20AF-4532-A256-721C6C656AE4}" srcOrd="0" destOrd="0" presId="urn:microsoft.com/office/officeart/2005/8/layout/hList9"/>
    <dgm:cxn modelId="{09B94F6F-B259-4098-9E56-C85875C4F099}" srcId="{3B78AC7F-4195-46E0-8C79-8175A923B67F}" destId="{7BEEFF76-FA84-4C2C-91A2-F38B3905F963}" srcOrd="3" destOrd="0" parTransId="{F65A2D09-3833-4AAC-AC4E-F81CC134A1D4}" sibTransId="{0C6AE627-E127-466B-A2B3-EFB963235E06}"/>
    <dgm:cxn modelId="{DEB0FD61-A1ED-4EA4-A636-C8F8D074D7EC}" type="presOf" srcId="{2F933775-FF5B-4D5F-ABFD-4A1CA21B159B}" destId="{E2B6660C-B726-4FF9-991E-F0570E2FA7B6}" srcOrd="0" destOrd="0" presId="urn:microsoft.com/office/officeart/2005/8/layout/hList9"/>
    <dgm:cxn modelId="{413C763D-089E-461E-8D55-58918EDA23BE}" srcId="{3B78AC7F-4195-46E0-8C79-8175A923B67F}" destId="{4C230A48-F419-4518-9738-24FE26BC9781}" srcOrd="0" destOrd="0" parTransId="{EBA68EDA-CF1D-42FE-A98B-94332405A68E}" sibTransId="{FB03C03C-EC06-4E8E-B103-EE88652DD326}"/>
    <dgm:cxn modelId="{DDFEEDB6-2A1C-4D43-9723-94A4657342FA}" type="presOf" srcId="{7BEEFF76-FA84-4C2C-91A2-F38B3905F963}" destId="{A48A4EAE-198F-4D54-B382-5E1FB93C63E1}" srcOrd="0" destOrd="0" presId="urn:microsoft.com/office/officeart/2005/8/layout/hList9"/>
    <dgm:cxn modelId="{5F5A2D14-0EB0-463E-B12E-154313310307}" srcId="{299EAF1C-68AC-42CB-9AAC-B53324DF6FD9}" destId="{8899F378-B8B3-4C1D-BB7E-4AF64583B78E}" srcOrd="4" destOrd="0" parTransId="{C551C8AD-0667-431A-A34B-FF5DB890646B}" sibTransId="{5CFA8A9F-5E5B-4B62-90C2-18125CE52484}"/>
    <dgm:cxn modelId="{1B95A548-D851-4012-9305-503A67BF16A2}" type="presOf" srcId="{33F62B91-8A39-4974-93F0-86CBBF64EBFA}" destId="{FD3336C5-9C18-4F75-8AE8-F2F84CA0E6DD}" srcOrd="0" destOrd="0" presId="urn:microsoft.com/office/officeart/2005/8/layout/hList9"/>
    <dgm:cxn modelId="{593FEB73-8227-4274-874C-9CBE029C4AFB}" srcId="{3E4203B1-0214-46D3-B428-BB71FACC3BBA}" destId="{8CAD3D99-DD16-445D-A24C-D62D2C5D335F}" srcOrd="2" destOrd="0" parTransId="{724A43C8-BA02-42A0-8E1F-321599E21B5F}" sibTransId="{7500F739-9956-4F8F-940C-33A8DE88FEFB}"/>
    <dgm:cxn modelId="{72F97268-B8D0-42B7-87D1-D5D0F6DDEA7E}" type="presOf" srcId="{12C9B330-2112-4B09-9302-F23A459B13A6}" destId="{5D3633A3-2F08-4DF8-A5C1-21AC2865F1E4}" srcOrd="0" destOrd="0" presId="urn:microsoft.com/office/officeart/2005/8/layout/hList9"/>
    <dgm:cxn modelId="{0EDDA146-6FDF-4145-9248-2859438F5AB7}" type="presOf" srcId="{FF2B50AD-4523-4CB8-98BE-97B6690C035A}" destId="{D783C204-668E-41C5-8CF6-24D6EAA5615C}" srcOrd="0" destOrd="0" presId="urn:microsoft.com/office/officeart/2005/8/layout/hList9"/>
    <dgm:cxn modelId="{E5C85F5F-7D19-4788-A50D-787F1C7B94A9}" type="presOf" srcId="{3B78AC7F-4195-46E0-8C79-8175A923B67F}" destId="{45E492E6-A2AB-415F-B167-84FF6B8186DB}" srcOrd="0" destOrd="0" presId="urn:microsoft.com/office/officeart/2005/8/layout/hList9"/>
    <dgm:cxn modelId="{3FE390A0-E24A-40DF-A4E3-97A54B65C587}" type="presOf" srcId="{D9CE1EA0-43CF-443F-B405-4152DC7187FB}" destId="{DA69C70B-A8D9-4962-BEB6-A23C445B3BB3}" srcOrd="1" destOrd="0" presId="urn:microsoft.com/office/officeart/2005/8/layout/hList9"/>
    <dgm:cxn modelId="{F9686EFB-E859-43FC-8706-93D36566E154}" type="presOf" srcId="{3E4203B1-0214-46D3-B428-BB71FACC3BBA}" destId="{CD27D3DF-C515-43CD-8A6A-989BEB76776A}" srcOrd="0" destOrd="0" presId="urn:microsoft.com/office/officeart/2005/8/layout/hList9"/>
    <dgm:cxn modelId="{CEC875C9-FCA9-41DF-893D-D8A8431FB300}" srcId="{5BD07D58-587F-4255-88F1-38A4D06CCB14}" destId="{299EAF1C-68AC-42CB-9AAC-B53324DF6FD9}" srcOrd="0" destOrd="0" parTransId="{8A4C5B3C-AFF9-4FDE-BEDE-ED10C6613076}" sibTransId="{394DF584-D6AE-4F9B-BC75-DE8E25D25CDA}"/>
    <dgm:cxn modelId="{836D01E5-D3EB-459F-820B-298E58A4C02B}" type="presOf" srcId="{F98C452A-CC48-42DA-88C6-218C3C3B85AF}" destId="{C40961F4-40CF-473A-9BC8-A68B4211B766}" srcOrd="1" destOrd="0" presId="urn:microsoft.com/office/officeart/2005/8/layout/hList9"/>
    <dgm:cxn modelId="{2B824666-C042-45A7-B23C-BED430B9DE5C}" type="presOf" srcId="{2F933775-FF5B-4D5F-ABFD-4A1CA21B159B}" destId="{7CBED13C-ECA4-4E73-B496-819AD6FBFDA7}" srcOrd="1" destOrd="0" presId="urn:microsoft.com/office/officeart/2005/8/layout/hList9"/>
    <dgm:cxn modelId="{8333EAC7-C875-4036-8EBD-90A0F823100A}" type="presOf" srcId="{8CAD3D99-DD16-445D-A24C-D62D2C5D335F}" destId="{4760700B-DF88-487D-8BA2-4AEA98727C09}" srcOrd="1" destOrd="0" presId="urn:microsoft.com/office/officeart/2005/8/layout/hList9"/>
    <dgm:cxn modelId="{7613FF22-F7C0-4587-971D-DC4E4436E9CD}" type="presOf" srcId="{081FED27-B6ED-44A8-A143-43C790C97AF6}" destId="{3DCC4328-E5BB-4F10-B1D5-016832832A27}" srcOrd="1" destOrd="0" presId="urn:microsoft.com/office/officeart/2005/8/layout/hList9"/>
    <dgm:cxn modelId="{1CAFD390-643E-4827-804E-777378403ECD}" type="presOf" srcId="{D9CE1EA0-43CF-443F-B405-4152DC7187FB}" destId="{6AC47DBC-4D3E-4448-ABD2-6BEEA31F3B5C}" srcOrd="0" destOrd="0" presId="urn:microsoft.com/office/officeart/2005/8/layout/hList9"/>
    <dgm:cxn modelId="{466B0BEB-E0CE-43F8-8E31-5C3F48F5C1AA}" srcId="{6251F3B5-1397-43ED-BF4E-F0A0ECE73E87}" destId="{12C9B330-2112-4B09-9302-F23A459B13A6}" srcOrd="0" destOrd="0" parTransId="{6740F6B1-7295-485E-95CA-39185B67A2E2}" sibTransId="{990E1308-B917-4213-8031-F08F5E28984E}"/>
    <dgm:cxn modelId="{A7E1B587-0708-4A03-AC2E-475A8E205AE9}" srcId="{3B78AC7F-4195-46E0-8C79-8175A923B67F}" destId="{2F933775-FF5B-4D5F-ABFD-4A1CA21B159B}" srcOrd="2" destOrd="0" parTransId="{3E2886EC-6371-4C69-B9CB-BD9CD82B9447}" sibTransId="{F1790ECB-CBE4-44D6-A42C-FC5A4E27470C}"/>
    <dgm:cxn modelId="{2A0FE223-F3E0-4F13-A38D-8F632B435816}" srcId="{3E4203B1-0214-46D3-B428-BB71FACC3BBA}" destId="{FF2B50AD-4523-4CB8-98BE-97B6690C035A}" srcOrd="3" destOrd="0" parTransId="{88F70A1E-C5D3-4377-8687-2D710B6F53F4}" sibTransId="{71B76C42-4247-4C7C-AAA2-222A17D47BA0}"/>
    <dgm:cxn modelId="{68D571B6-966A-4BF8-9C58-6BF6CF7EB375}" type="presParOf" srcId="{6343CD85-0C2D-48DF-8A82-DD82F48CB1B4}" destId="{E676FC5C-193D-4EF8-BDF6-27008A5F5C89}" srcOrd="0" destOrd="0" presId="urn:microsoft.com/office/officeart/2005/8/layout/hList9"/>
    <dgm:cxn modelId="{D2D8790D-5D55-4264-85DD-CCF3D6D69D53}" type="presParOf" srcId="{6343CD85-0C2D-48DF-8A82-DD82F48CB1B4}" destId="{3FAE9C52-82B2-4A15-9AD4-B466D2351347}" srcOrd="1" destOrd="0" presId="urn:microsoft.com/office/officeart/2005/8/layout/hList9"/>
    <dgm:cxn modelId="{50C35918-BD18-4A1C-96BB-4EA070E0FBAA}" type="presParOf" srcId="{3FAE9C52-82B2-4A15-9AD4-B466D2351347}" destId="{8ACED007-DDBF-48BC-9056-741AB394CE1E}" srcOrd="0" destOrd="0" presId="urn:microsoft.com/office/officeart/2005/8/layout/hList9"/>
    <dgm:cxn modelId="{FACF5D12-1641-4081-A97B-6B98208950EC}" type="presParOf" srcId="{3FAE9C52-82B2-4A15-9AD4-B466D2351347}" destId="{DB50CA0B-8E0F-422E-AE70-B03AF767F305}" srcOrd="1" destOrd="0" presId="urn:microsoft.com/office/officeart/2005/8/layout/hList9"/>
    <dgm:cxn modelId="{05339253-06E6-4810-A094-637BFD6D74CC}" type="presParOf" srcId="{DB50CA0B-8E0F-422E-AE70-B03AF767F305}" destId="{A72B5D5E-970C-44D9-9D41-F7B061C716CE}" srcOrd="0" destOrd="0" presId="urn:microsoft.com/office/officeart/2005/8/layout/hList9"/>
    <dgm:cxn modelId="{2AD1D0C0-C1B5-4060-A2AF-32BD87861585}" type="presParOf" srcId="{DB50CA0B-8E0F-422E-AE70-B03AF767F305}" destId="{81C7540A-426B-4D23-B14F-79DA6088F026}" srcOrd="1" destOrd="0" presId="urn:microsoft.com/office/officeart/2005/8/layout/hList9"/>
    <dgm:cxn modelId="{2FB1F2E9-A024-4B93-BD33-DC3AC96660D8}" type="presParOf" srcId="{3FAE9C52-82B2-4A15-9AD4-B466D2351347}" destId="{C5B99051-6C11-488C-91F9-43ACFD0FF5C1}" srcOrd="2" destOrd="0" presId="urn:microsoft.com/office/officeart/2005/8/layout/hList9"/>
    <dgm:cxn modelId="{9B03E146-41F0-4241-ABE8-42E21AA1E5EB}" type="presParOf" srcId="{C5B99051-6C11-488C-91F9-43ACFD0FF5C1}" destId="{0085C810-7B12-4A4A-8949-62BFE816DF86}" srcOrd="0" destOrd="0" presId="urn:microsoft.com/office/officeart/2005/8/layout/hList9"/>
    <dgm:cxn modelId="{9DA28F43-CBF9-4860-9111-A8185AB9E2E0}" type="presParOf" srcId="{C5B99051-6C11-488C-91F9-43ACFD0FF5C1}" destId="{9E3ACA7A-0AAC-4CD5-B0AD-A2E6C39DE2FD}" srcOrd="1" destOrd="0" presId="urn:microsoft.com/office/officeart/2005/8/layout/hList9"/>
    <dgm:cxn modelId="{A57C6DC0-14F9-425B-9518-A8723D789AD0}" type="presParOf" srcId="{3FAE9C52-82B2-4A15-9AD4-B466D2351347}" destId="{FEB99246-AAAC-4C73-A954-B8C571608FE7}" srcOrd="3" destOrd="0" presId="urn:microsoft.com/office/officeart/2005/8/layout/hList9"/>
    <dgm:cxn modelId="{C49FB6A8-AF4C-4B37-9477-A6D76F0D8611}" type="presParOf" srcId="{FEB99246-AAAC-4C73-A954-B8C571608FE7}" destId="{FD3336C5-9C18-4F75-8AE8-F2F84CA0E6DD}" srcOrd="0" destOrd="0" presId="urn:microsoft.com/office/officeart/2005/8/layout/hList9"/>
    <dgm:cxn modelId="{7A22E144-DFF5-47F1-8868-8F04DA70163A}" type="presParOf" srcId="{FEB99246-AAAC-4C73-A954-B8C571608FE7}" destId="{318CDD77-13F8-49F9-B664-A84AD1043472}" srcOrd="1" destOrd="0" presId="urn:microsoft.com/office/officeart/2005/8/layout/hList9"/>
    <dgm:cxn modelId="{26A4F746-80D1-48CA-BD16-E49FD2449FB9}" type="presParOf" srcId="{3FAE9C52-82B2-4A15-9AD4-B466D2351347}" destId="{2AF45C33-68F1-4A2C-8DDE-C6796E5733ED}" srcOrd="4" destOrd="0" presId="urn:microsoft.com/office/officeart/2005/8/layout/hList9"/>
    <dgm:cxn modelId="{93EF17E6-DA87-43CA-A6D1-7BA3B1AA9E22}" type="presParOf" srcId="{2AF45C33-68F1-4A2C-8DDE-C6796E5733ED}" destId="{E70F5503-20AF-4532-A256-721C6C656AE4}" srcOrd="0" destOrd="0" presId="urn:microsoft.com/office/officeart/2005/8/layout/hList9"/>
    <dgm:cxn modelId="{88BEBF83-3AAF-452F-8206-BED2110DB38C}" type="presParOf" srcId="{2AF45C33-68F1-4A2C-8DDE-C6796E5733ED}" destId="{287544A0-62FB-4874-9BDD-E0F55EED854A}" srcOrd="1" destOrd="0" presId="urn:microsoft.com/office/officeart/2005/8/layout/hList9"/>
    <dgm:cxn modelId="{198BD4B7-E0FE-492D-83B6-575B58E8E3F7}" type="presParOf" srcId="{3FAE9C52-82B2-4A15-9AD4-B466D2351347}" destId="{F1639759-E911-455D-AA5A-EF73A266D8B8}" srcOrd="5" destOrd="0" presId="urn:microsoft.com/office/officeart/2005/8/layout/hList9"/>
    <dgm:cxn modelId="{B529E29A-92A6-4F69-9DA9-0CCE838CFF05}" type="presParOf" srcId="{F1639759-E911-455D-AA5A-EF73A266D8B8}" destId="{E193AA2F-88F2-4D81-9080-982E7E42137F}" srcOrd="0" destOrd="0" presId="urn:microsoft.com/office/officeart/2005/8/layout/hList9"/>
    <dgm:cxn modelId="{8942EBD3-A3B3-45D4-B2C1-B04DD3DAEBB1}" type="presParOf" srcId="{F1639759-E911-455D-AA5A-EF73A266D8B8}" destId="{4AE06886-33D4-4D9C-8D38-5406B134E894}" srcOrd="1" destOrd="0" presId="urn:microsoft.com/office/officeart/2005/8/layout/hList9"/>
    <dgm:cxn modelId="{FE0DE428-B5B8-4226-84F9-37E72A6AC3D2}" type="presParOf" srcId="{6343CD85-0C2D-48DF-8A82-DD82F48CB1B4}" destId="{71B10611-6B78-4861-9BFF-B007A6EA5257}" srcOrd="2" destOrd="0" presId="urn:microsoft.com/office/officeart/2005/8/layout/hList9"/>
    <dgm:cxn modelId="{E7CB6F15-19CB-4BCE-B976-D0FE6CACF5A3}" type="presParOf" srcId="{6343CD85-0C2D-48DF-8A82-DD82F48CB1B4}" destId="{8F5EC0D1-15D5-457A-89CC-F1AF776FA0A4}" srcOrd="3" destOrd="0" presId="urn:microsoft.com/office/officeart/2005/8/layout/hList9"/>
    <dgm:cxn modelId="{1BF4F5A0-0CC5-4F94-98EC-65C553C97A0B}" type="presParOf" srcId="{6343CD85-0C2D-48DF-8A82-DD82F48CB1B4}" destId="{AC202EBF-5223-4DDB-8553-3789FA028169}" srcOrd="4" destOrd="0" presId="urn:microsoft.com/office/officeart/2005/8/layout/hList9"/>
    <dgm:cxn modelId="{6E52A96B-BFDB-4A11-A471-ABE038A8DCA2}" type="presParOf" srcId="{6343CD85-0C2D-48DF-8A82-DD82F48CB1B4}" destId="{E9BE3887-1F37-47B3-8AF8-DF0C315ABBA4}" srcOrd="5" destOrd="0" presId="urn:microsoft.com/office/officeart/2005/8/layout/hList9"/>
    <dgm:cxn modelId="{E0A1A04A-509A-42BB-8D50-2E51FF7DB5BD}" type="presParOf" srcId="{6343CD85-0C2D-48DF-8A82-DD82F48CB1B4}" destId="{47E52D70-D514-403C-A969-427263E1D3E5}" srcOrd="6" destOrd="0" presId="urn:microsoft.com/office/officeart/2005/8/layout/hList9"/>
    <dgm:cxn modelId="{895CA447-E98D-4A1A-B5C4-62C22F641AC7}" type="presParOf" srcId="{47E52D70-D514-403C-A969-427263E1D3E5}" destId="{964DCF51-EDC9-4E85-9ACD-67146A6C5E95}" srcOrd="0" destOrd="0" presId="urn:microsoft.com/office/officeart/2005/8/layout/hList9"/>
    <dgm:cxn modelId="{30EE82F0-1EB0-4929-BA44-0A43FCCCDC86}" type="presParOf" srcId="{47E52D70-D514-403C-A969-427263E1D3E5}" destId="{57426122-C9C2-43F2-9A66-A4C76048328B}" srcOrd="1" destOrd="0" presId="urn:microsoft.com/office/officeart/2005/8/layout/hList9"/>
    <dgm:cxn modelId="{92614385-F857-42FE-B2BB-44B901168B75}" type="presParOf" srcId="{57426122-C9C2-43F2-9A66-A4C76048328B}" destId="{5D3633A3-2F08-4DF8-A5C1-21AC2865F1E4}" srcOrd="0" destOrd="0" presId="urn:microsoft.com/office/officeart/2005/8/layout/hList9"/>
    <dgm:cxn modelId="{8E3AE9CD-6D43-4A3D-BDF3-2D42ABBFB32D}" type="presParOf" srcId="{57426122-C9C2-43F2-9A66-A4C76048328B}" destId="{8DDA9A7E-8C67-4E11-A1CB-0438C5B6669A}" srcOrd="1" destOrd="0" presId="urn:microsoft.com/office/officeart/2005/8/layout/hList9"/>
    <dgm:cxn modelId="{6335DBAE-91CA-4F03-BB11-7289D4E4AF86}" type="presParOf" srcId="{6343CD85-0C2D-48DF-8A82-DD82F48CB1B4}" destId="{54CFEFD3-82CF-4DE1-B8BB-F0EC3AA0E42D}" srcOrd="7" destOrd="0" presId="urn:microsoft.com/office/officeart/2005/8/layout/hList9"/>
    <dgm:cxn modelId="{43425E80-CBB2-4BDC-8114-5C24F550B99D}" type="presParOf" srcId="{6343CD85-0C2D-48DF-8A82-DD82F48CB1B4}" destId="{2A04F6D5-6C75-499D-A072-36AF425059A7}" srcOrd="8" destOrd="0" presId="urn:microsoft.com/office/officeart/2005/8/layout/hList9"/>
    <dgm:cxn modelId="{BFD1B346-3EF0-44E3-91E1-6FD6C4D53C55}" type="presParOf" srcId="{6343CD85-0C2D-48DF-8A82-DD82F48CB1B4}" destId="{94168267-72E9-4B2D-B09A-F975E1026C09}" srcOrd="9" destOrd="0" presId="urn:microsoft.com/office/officeart/2005/8/layout/hList9"/>
    <dgm:cxn modelId="{5B869579-B3CD-4DE0-A60C-452ED8C76A5C}" type="presParOf" srcId="{6343CD85-0C2D-48DF-8A82-DD82F48CB1B4}" destId="{244B7B0E-D464-496C-8EEF-B3D0416B9ECB}" srcOrd="10" destOrd="0" presId="urn:microsoft.com/office/officeart/2005/8/layout/hList9"/>
    <dgm:cxn modelId="{5F2A15FD-13B3-4A10-AC32-6676E7D11473}" type="presParOf" srcId="{6343CD85-0C2D-48DF-8A82-DD82F48CB1B4}" destId="{5582A2F8-3068-4E77-95E0-8687ACCA5341}" srcOrd="11" destOrd="0" presId="urn:microsoft.com/office/officeart/2005/8/layout/hList9"/>
    <dgm:cxn modelId="{0A36D67B-349F-4615-B87A-0918FD7D26F7}" type="presParOf" srcId="{5582A2F8-3068-4E77-95E0-8687ACCA5341}" destId="{B0CDDA13-D4CE-4744-89AF-C79EE05908AD}" srcOrd="0" destOrd="0" presId="urn:microsoft.com/office/officeart/2005/8/layout/hList9"/>
    <dgm:cxn modelId="{FF88FFF9-5536-476F-B9F0-2AE19E4B9BA2}" type="presParOf" srcId="{5582A2F8-3068-4E77-95E0-8687ACCA5341}" destId="{2AB1D73A-8694-41E1-8787-88946AF45B2D}" srcOrd="1" destOrd="0" presId="urn:microsoft.com/office/officeart/2005/8/layout/hList9"/>
    <dgm:cxn modelId="{D23376D3-D9FC-4702-87F8-B00531AAD42B}" type="presParOf" srcId="{2AB1D73A-8694-41E1-8787-88946AF45B2D}" destId="{BCAA7AC2-B43F-4B91-B3A8-5E995215787A}" srcOrd="0" destOrd="0" presId="urn:microsoft.com/office/officeart/2005/8/layout/hList9"/>
    <dgm:cxn modelId="{2CDAAB21-31A2-48B7-B040-4E6E80EBBDC4}" type="presParOf" srcId="{2AB1D73A-8694-41E1-8787-88946AF45B2D}" destId="{C40961F4-40CF-473A-9BC8-A68B4211B766}" srcOrd="1" destOrd="0" presId="urn:microsoft.com/office/officeart/2005/8/layout/hList9"/>
    <dgm:cxn modelId="{3ACC09E6-5DCE-49A0-A62D-232A960717A4}" type="presParOf" srcId="{5582A2F8-3068-4E77-95E0-8687ACCA5341}" destId="{ADB07B8A-11F1-49A4-A92C-21DC686D6046}" srcOrd="2" destOrd="0" presId="urn:microsoft.com/office/officeart/2005/8/layout/hList9"/>
    <dgm:cxn modelId="{FA02943A-5760-42B1-85E7-689CFDF0EF61}" type="presParOf" srcId="{ADB07B8A-11F1-49A4-A92C-21DC686D6046}" destId="{6AC47DBC-4D3E-4448-ABD2-6BEEA31F3B5C}" srcOrd="0" destOrd="0" presId="urn:microsoft.com/office/officeart/2005/8/layout/hList9"/>
    <dgm:cxn modelId="{7D4B580E-348D-4D15-AD4D-495A644A5B77}" type="presParOf" srcId="{ADB07B8A-11F1-49A4-A92C-21DC686D6046}" destId="{DA69C70B-A8D9-4962-BEB6-A23C445B3BB3}" srcOrd="1" destOrd="0" presId="urn:microsoft.com/office/officeart/2005/8/layout/hList9"/>
    <dgm:cxn modelId="{337172F8-8351-4EC6-8B82-5577E8FB8573}" type="presParOf" srcId="{5582A2F8-3068-4E77-95E0-8687ACCA5341}" destId="{8D1F0FBB-A4B7-47C4-932C-17E6F5FEEA5D}" srcOrd="3" destOrd="0" presId="urn:microsoft.com/office/officeart/2005/8/layout/hList9"/>
    <dgm:cxn modelId="{E0703E7A-3E81-4F2F-A661-430E5C8C34C5}" type="presParOf" srcId="{8D1F0FBB-A4B7-47C4-932C-17E6F5FEEA5D}" destId="{99B0A367-D44E-4AC3-8F19-3EF49B547D15}" srcOrd="0" destOrd="0" presId="urn:microsoft.com/office/officeart/2005/8/layout/hList9"/>
    <dgm:cxn modelId="{44F29A1F-9B0A-4A30-9FE4-8BD8FE8D4294}" type="presParOf" srcId="{8D1F0FBB-A4B7-47C4-932C-17E6F5FEEA5D}" destId="{4760700B-DF88-487D-8BA2-4AEA98727C09}" srcOrd="1" destOrd="0" presId="urn:microsoft.com/office/officeart/2005/8/layout/hList9"/>
    <dgm:cxn modelId="{163D1917-14C5-4054-AA6D-35B63260FD36}" type="presParOf" srcId="{5582A2F8-3068-4E77-95E0-8687ACCA5341}" destId="{67FE13FF-0ED4-419E-94F3-C88E86E2055E}" srcOrd="4" destOrd="0" presId="urn:microsoft.com/office/officeart/2005/8/layout/hList9"/>
    <dgm:cxn modelId="{FCEC2024-67BF-4CF7-88CC-D654A6B6EE55}" type="presParOf" srcId="{67FE13FF-0ED4-419E-94F3-C88E86E2055E}" destId="{D783C204-668E-41C5-8CF6-24D6EAA5615C}" srcOrd="0" destOrd="0" presId="urn:microsoft.com/office/officeart/2005/8/layout/hList9"/>
    <dgm:cxn modelId="{3EFB89C9-76E9-47B8-AAF3-5BF3DEF10037}" type="presParOf" srcId="{67FE13FF-0ED4-419E-94F3-C88E86E2055E}" destId="{E1D12729-0003-48C0-A6A2-926B694C4724}" srcOrd="1" destOrd="0" presId="urn:microsoft.com/office/officeart/2005/8/layout/hList9"/>
    <dgm:cxn modelId="{3C3029FA-DC7B-4D31-B02C-61BA78E8E677}" type="presParOf" srcId="{6343CD85-0C2D-48DF-8A82-DD82F48CB1B4}" destId="{391405AF-2BD7-4A47-A988-9E2304FBF0FD}" srcOrd="12" destOrd="0" presId="urn:microsoft.com/office/officeart/2005/8/layout/hList9"/>
    <dgm:cxn modelId="{6A65F1D3-E4C0-4733-B118-5102D96B3D0E}" type="presParOf" srcId="{6343CD85-0C2D-48DF-8A82-DD82F48CB1B4}" destId="{CD27D3DF-C515-43CD-8A6A-989BEB76776A}" srcOrd="13" destOrd="0" presId="urn:microsoft.com/office/officeart/2005/8/layout/hList9"/>
    <dgm:cxn modelId="{97574350-05C9-4727-82A7-E5DD95AD61DF}" type="presParOf" srcId="{6343CD85-0C2D-48DF-8A82-DD82F48CB1B4}" destId="{E58B1CF7-1AE1-4856-9316-8A22DC080860}" srcOrd="14" destOrd="0" presId="urn:microsoft.com/office/officeart/2005/8/layout/hList9"/>
    <dgm:cxn modelId="{ADE8FFD7-3FA9-4CDC-A7C5-5E97AF815A54}" type="presParOf" srcId="{6343CD85-0C2D-48DF-8A82-DD82F48CB1B4}" destId="{DF2D505D-ED3C-4294-9B08-AA303FA30D32}" srcOrd="15" destOrd="0" presId="urn:microsoft.com/office/officeart/2005/8/layout/hList9"/>
    <dgm:cxn modelId="{BDF2E2C5-764B-4C57-9C6E-8ACE46E2FF9C}" type="presParOf" srcId="{6343CD85-0C2D-48DF-8A82-DD82F48CB1B4}" destId="{79817D11-9A82-4F0D-8BF4-5C7A99F3C91B}" srcOrd="16" destOrd="0" presId="urn:microsoft.com/office/officeart/2005/8/layout/hList9"/>
    <dgm:cxn modelId="{ECCF568C-67BE-42D7-9AB5-EC8503491D4F}" type="presParOf" srcId="{79817D11-9A82-4F0D-8BF4-5C7A99F3C91B}" destId="{C3B6DF13-CF3F-4F07-B035-3A63851CD1CA}" srcOrd="0" destOrd="0" presId="urn:microsoft.com/office/officeart/2005/8/layout/hList9"/>
    <dgm:cxn modelId="{EC99E157-6CBE-40E2-B595-0807C22382D0}" type="presParOf" srcId="{79817D11-9A82-4F0D-8BF4-5C7A99F3C91B}" destId="{41138A5E-AFB7-4AC1-A9AA-CA203BB54F7E}" srcOrd="1" destOrd="0" presId="urn:microsoft.com/office/officeart/2005/8/layout/hList9"/>
    <dgm:cxn modelId="{35B0D1B4-FC37-4F7F-B676-4BBF229F62D6}" type="presParOf" srcId="{41138A5E-AFB7-4AC1-A9AA-CA203BB54F7E}" destId="{2009BA87-FC1C-42C9-A841-B69593F9DC75}" srcOrd="0" destOrd="0" presId="urn:microsoft.com/office/officeart/2005/8/layout/hList9"/>
    <dgm:cxn modelId="{BF6C9920-C1B9-4530-A84A-C3CAAD12C8ED}" type="presParOf" srcId="{41138A5E-AFB7-4AC1-A9AA-CA203BB54F7E}" destId="{F448E76F-1459-40FD-8013-F3209F2F0474}" srcOrd="1" destOrd="0" presId="urn:microsoft.com/office/officeart/2005/8/layout/hList9"/>
    <dgm:cxn modelId="{019873AF-2BE1-4C80-82F8-F2B84C0F93A3}" type="presParOf" srcId="{79817D11-9A82-4F0D-8BF4-5C7A99F3C91B}" destId="{89CE4185-8E82-459D-A874-D17A79735E18}" srcOrd="2" destOrd="0" presId="urn:microsoft.com/office/officeart/2005/8/layout/hList9"/>
    <dgm:cxn modelId="{18771B5A-3334-4A27-8BE9-496805656E7B}" type="presParOf" srcId="{89CE4185-8E82-459D-A874-D17A79735E18}" destId="{DA7ADB16-584C-4144-9C84-62E03CCC4AFA}" srcOrd="0" destOrd="0" presId="urn:microsoft.com/office/officeart/2005/8/layout/hList9"/>
    <dgm:cxn modelId="{9EA147C6-05FF-413E-9665-05775CE47B27}" type="presParOf" srcId="{89CE4185-8E82-459D-A874-D17A79735E18}" destId="{D3FDCB9A-B705-4510-847F-2103A062556A}" srcOrd="1" destOrd="0" presId="urn:microsoft.com/office/officeart/2005/8/layout/hList9"/>
    <dgm:cxn modelId="{22EE1DDD-7A21-4C10-B4C3-3CAB03F16FCF}" type="presParOf" srcId="{79817D11-9A82-4F0D-8BF4-5C7A99F3C91B}" destId="{477FC539-7E84-483E-A79D-8DA983343064}" srcOrd="3" destOrd="0" presId="urn:microsoft.com/office/officeart/2005/8/layout/hList9"/>
    <dgm:cxn modelId="{C99E2C86-9490-44CA-9467-41322D9B6976}" type="presParOf" srcId="{477FC539-7E84-483E-A79D-8DA983343064}" destId="{E2B6660C-B726-4FF9-991E-F0570E2FA7B6}" srcOrd="0" destOrd="0" presId="urn:microsoft.com/office/officeart/2005/8/layout/hList9"/>
    <dgm:cxn modelId="{5504B717-2F60-455C-AC41-3A5A3AD89750}" type="presParOf" srcId="{477FC539-7E84-483E-A79D-8DA983343064}" destId="{7CBED13C-ECA4-4E73-B496-819AD6FBFDA7}" srcOrd="1" destOrd="0" presId="urn:microsoft.com/office/officeart/2005/8/layout/hList9"/>
    <dgm:cxn modelId="{CCCB4686-C8C8-47D2-B896-36CF74DFAD5F}" type="presParOf" srcId="{79817D11-9A82-4F0D-8BF4-5C7A99F3C91B}" destId="{72063E68-BF7B-4C75-BAE1-7473C0712447}" srcOrd="4" destOrd="0" presId="urn:microsoft.com/office/officeart/2005/8/layout/hList9"/>
    <dgm:cxn modelId="{2EE08CEB-86DD-4603-B313-117B4D8E4C28}" type="presParOf" srcId="{72063E68-BF7B-4C75-BAE1-7473C0712447}" destId="{A48A4EAE-198F-4D54-B382-5E1FB93C63E1}" srcOrd="0" destOrd="0" presId="urn:microsoft.com/office/officeart/2005/8/layout/hList9"/>
    <dgm:cxn modelId="{DB525CE8-A01E-4F5D-8A4A-68E6865284C7}" type="presParOf" srcId="{72063E68-BF7B-4C75-BAE1-7473C0712447}" destId="{B1DFCEDB-175F-4D83-ACDD-8F0F89393A66}" srcOrd="1" destOrd="0" presId="urn:microsoft.com/office/officeart/2005/8/layout/hList9"/>
    <dgm:cxn modelId="{9D472C09-E459-41D8-8F95-14A530518BC0}" type="presParOf" srcId="{79817D11-9A82-4F0D-8BF4-5C7A99F3C91B}" destId="{D0CFA58E-5146-41C2-AD09-ED3E0814EB2C}" srcOrd="5" destOrd="0" presId="urn:microsoft.com/office/officeart/2005/8/layout/hList9"/>
    <dgm:cxn modelId="{E29D5EE8-81CF-4A95-8F8D-4BD317D93B76}" type="presParOf" srcId="{D0CFA58E-5146-41C2-AD09-ED3E0814EB2C}" destId="{E2654EC4-6074-41EA-A367-E6EF298B0378}" srcOrd="0" destOrd="0" presId="urn:microsoft.com/office/officeart/2005/8/layout/hList9"/>
    <dgm:cxn modelId="{2ADCD2F0-20A0-4D22-A304-931B92663347}" type="presParOf" srcId="{D0CFA58E-5146-41C2-AD09-ED3E0814EB2C}" destId="{3DCC4328-E5BB-4F10-B1D5-016832832A27}" srcOrd="1" destOrd="0" presId="urn:microsoft.com/office/officeart/2005/8/layout/hList9"/>
    <dgm:cxn modelId="{3632D2AD-0C13-4483-9383-F21BF3F7AD96}" type="presParOf" srcId="{6343CD85-0C2D-48DF-8A82-DD82F48CB1B4}" destId="{C81A725C-8A83-4507-81FF-62423BE449D7}" srcOrd="17" destOrd="0" presId="urn:microsoft.com/office/officeart/2005/8/layout/hList9"/>
    <dgm:cxn modelId="{5CBF868F-88CA-4E54-A5C1-BD59D9F0BD89}" type="presParOf" srcId="{6343CD85-0C2D-48DF-8A82-DD82F48CB1B4}" destId="{45E492E6-A2AB-415F-B167-84FF6B8186DB}" srcOrd="18" destOrd="0" presId="urn:microsoft.com/office/officeart/2005/8/layout/hList9"/>
    <dgm:cxn modelId="{CE88BC26-7FFB-4EB6-A656-1C4A472132C2}" type="presParOf" srcId="{6343CD85-0C2D-48DF-8A82-DD82F48CB1B4}" destId="{7C7D00FE-1BFD-4244-A5FE-116EA968B5F1}" srcOrd="19" destOrd="0" presId="urn:microsoft.com/office/officeart/2005/8/layout/hList9"/>
    <dgm:cxn modelId="{D92EC796-822C-49B6-9AB2-7CC873EDEA73}" type="presParOf" srcId="{6343CD85-0C2D-48DF-8A82-DD82F48CB1B4}" destId="{47508BFE-9849-4903-96AA-701CD95BB9E7}" srcOrd="20" destOrd="0" presId="urn:microsoft.com/office/officeart/2005/8/layout/hList9"/>
    <dgm:cxn modelId="{E5169155-3BB5-4A14-9305-FEABF21E2BB5}" type="presParOf" srcId="{6343CD85-0C2D-48DF-8A82-DD82F48CB1B4}" destId="{E45ED2E1-BFDE-481F-B6DA-E1F2FC6FD94A}" srcOrd="21" destOrd="0" presId="urn:microsoft.com/office/officeart/2005/8/layout/hList9"/>
    <dgm:cxn modelId="{172A4F6E-5652-4792-B387-AF945B2323AE}" type="presParOf" srcId="{E45ED2E1-BFDE-481F-B6DA-E1F2FC6FD94A}" destId="{1A21DBF4-9DF1-4396-8377-F3C646919717}" srcOrd="0" destOrd="0" presId="urn:microsoft.com/office/officeart/2005/8/layout/hList9"/>
    <dgm:cxn modelId="{0D4EA389-E81A-4CF5-A889-19A948AAA3D4}" type="presParOf" srcId="{E45ED2E1-BFDE-481F-B6DA-E1F2FC6FD94A}" destId="{8EBFF706-4B97-4007-BCAA-F92D131A744A}" srcOrd="1" destOrd="0" presId="urn:microsoft.com/office/officeart/2005/8/layout/hList9"/>
    <dgm:cxn modelId="{D56BB39F-279B-4298-A07C-76863A05C6A4}" type="presParOf" srcId="{8EBFF706-4B97-4007-BCAA-F92D131A744A}" destId="{725C49E8-FD81-440E-A037-D07855DE2863}" srcOrd="0" destOrd="0" presId="urn:microsoft.com/office/officeart/2005/8/layout/hList9"/>
    <dgm:cxn modelId="{B6A96FFB-A0F8-445C-800F-E1DCB7C75CE8}" type="presParOf" srcId="{8EBFF706-4B97-4007-BCAA-F92D131A744A}" destId="{F12B5C93-1C95-4D4A-8116-B7A7972D3E8A}" srcOrd="1" destOrd="0" presId="urn:microsoft.com/office/officeart/2005/8/layout/hList9"/>
    <dgm:cxn modelId="{021A217E-72B6-41A5-85A1-7B82C705BB57}" type="presParOf" srcId="{6343CD85-0C2D-48DF-8A82-DD82F48CB1B4}" destId="{E7D8594D-71CB-4B4B-BC34-F0972995CFE7}" srcOrd="22" destOrd="0" presId="urn:microsoft.com/office/officeart/2005/8/layout/hList9"/>
    <dgm:cxn modelId="{7E3945C7-25B5-4925-8B1C-21297F076740}" type="presParOf" srcId="{6343CD85-0C2D-48DF-8A82-DD82F48CB1B4}" destId="{C944AE92-DE81-48EC-BEBD-EC49CDB1F8D8}" srcOrd="2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2D5535-045D-4ECC-BF55-25B9A345338D}" type="doc">
      <dgm:prSet loTypeId="urn:microsoft.com/office/officeart/2005/8/layout/arrow2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4DF9FE1-CF99-4EEA-871B-650F2946960C}">
      <dgm:prSet phldrT="[Текст]" custT="1"/>
      <dgm:spPr/>
      <dgm:t>
        <a:bodyPr/>
        <a:lstStyle/>
        <a:p>
          <a:pPr algn="ctr"/>
          <a:r>
            <a:rPr lang="ru-RU" sz="1800" b="1" i="1" dirty="0" smtClean="0">
              <a:solidFill>
                <a:srgbClr val="993300"/>
              </a:solidFill>
            </a:rPr>
            <a:t>Выступления на семинарах, стажерских  пробах, </a:t>
          </a:r>
          <a:r>
            <a:rPr lang="ru-RU" sz="1800" b="1" i="1" dirty="0" err="1" smtClean="0">
              <a:solidFill>
                <a:srgbClr val="993300"/>
              </a:solidFill>
            </a:rPr>
            <a:t>онлайн-занятиях</a:t>
          </a:r>
          <a:endParaRPr lang="ru-RU" sz="1600" b="1" i="1" dirty="0">
            <a:solidFill>
              <a:srgbClr val="993300"/>
            </a:solidFill>
          </a:endParaRPr>
        </a:p>
      </dgm:t>
    </dgm:pt>
    <dgm:pt modelId="{C5B845A5-2DFE-4DE8-99DA-FB1A2CBC2F0D}" type="parTrans" cxnId="{AE81392F-ACAF-41D3-ACC9-11887EB952DB}">
      <dgm:prSet/>
      <dgm:spPr/>
      <dgm:t>
        <a:bodyPr/>
        <a:lstStyle/>
        <a:p>
          <a:endParaRPr lang="ru-RU" b="1">
            <a:solidFill>
              <a:srgbClr val="993300"/>
            </a:solidFill>
          </a:endParaRPr>
        </a:p>
      </dgm:t>
    </dgm:pt>
    <dgm:pt modelId="{ED4A0319-07CB-4158-B94A-836EB34196B9}" type="sibTrans" cxnId="{AE81392F-ACAF-41D3-ACC9-11887EB952DB}">
      <dgm:prSet/>
      <dgm:spPr/>
      <dgm:t>
        <a:bodyPr/>
        <a:lstStyle/>
        <a:p>
          <a:endParaRPr lang="ru-RU" b="1">
            <a:solidFill>
              <a:srgbClr val="993300"/>
            </a:solidFill>
          </a:endParaRPr>
        </a:p>
      </dgm:t>
    </dgm:pt>
    <dgm:pt modelId="{1D5020BC-D226-4734-8FB7-3596AB1DDBDD}">
      <dgm:prSet phldrT="[Текст]" custT="1"/>
      <dgm:spPr/>
      <dgm:t>
        <a:bodyPr/>
        <a:lstStyle/>
        <a:p>
          <a:pPr algn="ctr"/>
          <a:r>
            <a:rPr lang="ru-RU" sz="2200" b="1" i="1" dirty="0" smtClean="0">
              <a:solidFill>
                <a:srgbClr val="993300"/>
              </a:solidFill>
            </a:rPr>
            <a:t>Самостоятельная разработка модульных уроков  </a:t>
          </a:r>
          <a:endParaRPr lang="ru-RU" sz="2200" b="1" i="1" dirty="0">
            <a:solidFill>
              <a:srgbClr val="993300"/>
            </a:solidFill>
          </a:endParaRPr>
        </a:p>
      </dgm:t>
    </dgm:pt>
    <dgm:pt modelId="{B5E4A762-9DA9-4870-942D-99C01574A277}" type="parTrans" cxnId="{74909900-23A5-4942-880C-93500BC70ED7}">
      <dgm:prSet/>
      <dgm:spPr/>
      <dgm:t>
        <a:bodyPr/>
        <a:lstStyle/>
        <a:p>
          <a:endParaRPr lang="ru-RU" b="1">
            <a:solidFill>
              <a:srgbClr val="993300"/>
            </a:solidFill>
          </a:endParaRPr>
        </a:p>
      </dgm:t>
    </dgm:pt>
    <dgm:pt modelId="{4E01CC24-020D-41A4-80BA-A979D02EA8AE}" type="sibTrans" cxnId="{74909900-23A5-4942-880C-93500BC70ED7}">
      <dgm:prSet/>
      <dgm:spPr/>
      <dgm:t>
        <a:bodyPr/>
        <a:lstStyle/>
        <a:p>
          <a:endParaRPr lang="ru-RU" b="1">
            <a:solidFill>
              <a:srgbClr val="993300"/>
            </a:solidFill>
          </a:endParaRPr>
        </a:p>
      </dgm:t>
    </dgm:pt>
    <dgm:pt modelId="{FF2760DA-5FD6-4258-954C-2A8F657E187B}">
      <dgm:prSet/>
      <dgm:spPr/>
      <dgm:t>
        <a:bodyPr/>
        <a:lstStyle/>
        <a:p>
          <a:endParaRPr lang="ru-RU" dirty="0"/>
        </a:p>
      </dgm:t>
    </dgm:pt>
    <dgm:pt modelId="{21D991A5-85D1-4595-9380-38F395EFADE8}" type="parTrans" cxnId="{8397E8D0-8BF6-434F-AFED-F9BA86622ADC}">
      <dgm:prSet/>
      <dgm:spPr/>
      <dgm:t>
        <a:bodyPr/>
        <a:lstStyle/>
        <a:p>
          <a:endParaRPr lang="ru-RU"/>
        </a:p>
      </dgm:t>
    </dgm:pt>
    <dgm:pt modelId="{79CA9387-913C-4953-A327-B8DAB8E5F4A9}" type="sibTrans" cxnId="{8397E8D0-8BF6-434F-AFED-F9BA86622ADC}">
      <dgm:prSet/>
      <dgm:spPr/>
      <dgm:t>
        <a:bodyPr/>
        <a:lstStyle/>
        <a:p>
          <a:endParaRPr lang="ru-RU"/>
        </a:p>
      </dgm:t>
    </dgm:pt>
    <dgm:pt modelId="{43EB0562-3E89-4421-954B-33F1BBABA374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993300"/>
              </a:solidFill>
            </a:rPr>
            <a:t>Самодиагностика через рефлексию</a:t>
          </a:r>
          <a:endParaRPr lang="ru-RU" sz="1800" b="1" i="1" dirty="0">
            <a:solidFill>
              <a:srgbClr val="993300"/>
            </a:solidFill>
          </a:endParaRPr>
        </a:p>
      </dgm:t>
    </dgm:pt>
    <dgm:pt modelId="{18CA4E39-32D6-4F1E-9C21-0527335877FB}" type="parTrans" cxnId="{D00355E5-E305-4DE5-8806-3A82931037F1}">
      <dgm:prSet/>
      <dgm:spPr/>
      <dgm:t>
        <a:bodyPr/>
        <a:lstStyle/>
        <a:p>
          <a:endParaRPr lang="ru-RU"/>
        </a:p>
      </dgm:t>
    </dgm:pt>
    <dgm:pt modelId="{682A0EE7-FA26-461E-99A6-533D04A0F6CA}" type="sibTrans" cxnId="{D00355E5-E305-4DE5-8806-3A82931037F1}">
      <dgm:prSet/>
      <dgm:spPr/>
      <dgm:t>
        <a:bodyPr/>
        <a:lstStyle/>
        <a:p>
          <a:endParaRPr lang="ru-RU"/>
        </a:p>
      </dgm:t>
    </dgm:pt>
    <dgm:pt modelId="{BAD8E8C5-8558-4B22-B47B-2D535349DB93}">
      <dgm:prSet phldrT="[Текст]" custT="1"/>
      <dgm:spPr/>
      <dgm:t>
        <a:bodyPr/>
        <a:lstStyle/>
        <a:p>
          <a:pPr algn="ctr"/>
          <a:r>
            <a:rPr lang="ru-RU" sz="2000" b="1" i="1" dirty="0" smtClean="0">
              <a:solidFill>
                <a:srgbClr val="993300"/>
              </a:solidFill>
            </a:rPr>
            <a:t>Применение       на уроках и внеурочных занятиях</a:t>
          </a:r>
          <a:endParaRPr lang="ru-RU" sz="1800" b="1" i="1" dirty="0">
            <a:solidFill>
              <a:srgbClr val="993300"/>
            </a:solidFill>
          </a:endParaRPr>
        </a:p>
      </dgm:t>
    </dgm:pt>
    <dgm:pt modelId="{1EAC8A07-30B7-4A47-9F55-9BB500F39A27}" type="parTrans" cxnId="{89C20A9A-A4E6-46D2-B319-1BD7D0511FF4}">
      <dgm:prSet/>
      <dgm:spPr/>
      <dgm:t>
        <a:bodyPr/>
        <a:lstStyle/>
        <a:p>
          <a:endParaRPr lang="ru-RU"/>
        </a:p>
      </dgm:t>
    </dgm:pt>
    <dgm:pt modelId="{01752890-8EDE-46C1-BF01-4C7A4ADFE39B}" type="sibTrans" cxnId="{89C20A9A-A4E6-46D2-B319-1BD7D0511FF4}">
      <dgm:prSet/>
      <dgm:spPr/>
      <dgm:t>
        <a:bodyPr/>
        <a:lstStyle/>
        <a:p>
          <a:endParaRPr lang="ru-RU"/>
        </a:p>
      </dgm:t>
    </dgm:pt>
    <dgm:pt modelId="{7879B654-94EF-4F53-927D-5883C289ADB1}">
      <dgm:prSet phldrT="[Текст]" custT="1"/>
      <dgm:spPr/>
      <dgm:t>
        <a:bodyPr/>
        <a:lstStyle/>
        <a:p>
          <a:pPr algn="ctr"/>
          <a:r>
            <a:rPr lang="ru-RU" sz="1600" b="1" i="1" dirty="0" smtClean="0">
              <a:solidFill>
                <a:srgbClr val="993300"/>
              </a:solidFill>
            </a:rPr>
            <a:t>Проектирование собственных модельных способов</a:t>
          </a:r>
          <a:endParaRPr lang="ru-RU" sz="1600" b="1" i="1" dirty="0">
            <a:solidFill>
              <a:srgbClr val="993300"/>
            </a:solidFill>
          </a:endParaRPr>
        </a:p>
      </dgm:t>
    </dgm:pt>
    <dgm:pt modelId="{6941B141-0D82-4321-8ED4-5C1C3559852B}" type="parTrans" cxnId="{22240D18-9A08-4805-B78B-60AE493634DD}">
      <dgm:prSet/>
      <dgm:spPr/>
      <dgm:t>
        <a:bodyPr/>
        <a:lstStyle/>
        <a:p>
          <a:endParaRPr lang="ru-RU"/>
        </a:p>
      </dgm:t>
    </dgm:pt>
    <dgm:pt modelId="{2A73540E-C198-4964-AB12-9CF9B4494CAF}" type="sibTrans" cxnId="{22240D18-9A08-4805-B78B-60AE493634DD}">
      <dgm:prSet/>
      <dgm:spPr/>
      <dgm:t>
        <a:bodyPr/>
        <a:lstStyle/>
        <a:p>
          <a:endParaRPr lang="ru-RU"/>
        </a:p>
      </dgm:t>
    </dgm:pt>
    <dgm:pt modelId="{13EC5274-A255-4310-947A-7232606CF9A7}" type="pres">
      <dgm:prSet presAssocID="{AF2D5535-045D-4ECC-BF55-25B9A345338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C7FA9D-4008-43EB-A3BE-382490588186}" type="pres">
      <dgm:prSet presAssocID="{AF2D5535-045D-4ECC-BF55-25B9A345338D}" presName="arrow" presStyleLbl="bgShp" presStyleIdx="0" presStyleCnt="1" custAng="21168365" custLinFactNeighborX="296" custLinFactNeighborY="1379"/>
      <dgm:spPr>
        <a:ln w="41275" cmpd="tri">
          <a:solidFill>
            <a:schemeClr val="accent5">
              <a:lumMod val="25000"/>
            </a:schemeClr>
          </a:solidFill>
        </a:ln>
        <a:effectLst>
          <a:glow rad="101600">
            <a:schemeClr val="accent1">
              <a:lumMod val="50000"/>
              <a:alpha val="60000"/>
            </a:schemeClr>
          </a:glow>
        </a:effectLst>
        <a:scene3d>
          <a:camera prst="orthographicFront"/>
          <a:lightRig rig="sunset" dir="t"/>
        </a:scene3d>
        <a:sp3d z="-152400" extrusionH="82550" prstMaterial="flat">
          <a:bevelT w="165100" h="19050" prst="convex"/>
          <a:bevelB w="6350" h="88900"/>
          <a:extrusionClr>
            <a:schemeClr val="accent1">
              <a:lumMod val="75000"/>
            </a:schemeClr>
          </a:extrusionClr>
          <a:contourClr>
            <a:schemeClr val="bg1"/>
          </a:contourClr>
        </a:sp3d>
      </dgm:spPr>
      <dgm:t>
        <a:bodyPr/>
        <a:lstStyle/>
        <a:p>
          <a:endParaRPr lang="ru-RU"/>
        </a:p>
      </dgm:t>
    </dgm:pt>
    <dgm:pt modelId="{62E81923-DCCB-42C7-8573-2CEEFA2D377F}" type="pres">
      <dgm:prSet presAssocID="{AF2D5535-045D-4ECC-BF55-25B9A345338D}" presName="arrowDiagram5" presStyleCnt="0"/>
      <dgm:spPr/>
      <dgm:t>
        <a:bodyPr/>
        <a:lstStyle/>
        <a:p>
          <a:endParaRPr lang="ru-RU"/>
        </a:p>
      </dgm:t>
    </dgm:pt>
    <dgm:pt modelId="{47CA069F-89CB-459D-9868-2FBDBB7651D7}" type="pres">
      <dgm:prSet presAssocID="{43EB0562-3E89-4421-954B-33F1BBABA374}" presName="bullet5a" presStyleLbl="node1" presStyleIdx="0" presStyleCnt="5" custLinFactX="81963" custLinFactY="830" custLinFactNeighborX="100000" custLinFactNeighborY="100000"/>
      <dgm:spPr>
        <a:solidFill>
          <a:srgbClr val="99FF33"/>
        </a:solidFill>
      </dgm:spPr>
      <dgm:t>
        <a:bodyPr/>
        <a:lstStyle/>
        <a:p>
          <a:endParaRPr lang="ru-RU"/>
        </a:p>
      </dgm:t>
    </dgm:pt>
    <dgm:pt modelId="{7242108E-BE02-4358-8A6B-94949ADBD2B1}" type="pres">
      <dgm:prSet presAssocID="{43EB0562-3E89-4421-954B-33F1BBABA374}" presName="textBox5a" presStyleLbl="revTx" presStyleIdx="0" presStyleCnt="5" custScaleX="210030" custLinFactNeighborX="9777" custLinFactNeighborY="25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09733-A573-4572-B9A5-51BD82590FBB}" type="pres">
      <dgm:prSet presAssocID="{7879B654-94EF-4F53-927D-5883C289ADB1}" presName="bullet5b" presStyleLbl="node1" presStyleIdx="1" presStyleCnt="5" custLinFactNeighborX="95717" custLinFactNeighborY="67762"/>
      <dgm:spPr/>
      <dgm:t>
        <a:bodyPr/>
        <a:lstStyle/>
        <a:p>
          <a:endParaRPr lang="ru-RU"/>
        </a:p>
      </dgm:t>
    </dgm:pt>
    <dgm:pt modelId="{75F0F1AB-B20E-49F2-AFB9-5806B9F43F38}" type="pres">
      <dgm:prSet presAssocID="{7879B654-94EF-4F53-927D-5883C289ADB1}" presName="textBox5b" presStyleLbl="revTx" presStyleIdx="1" presStyleCnt="5" custScaleX="184549" custLinFactNeighborX="-59840" custLinFactNeighborY="-37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D916C-6BF4-4AF8-8604-BEBD4180F9F6}" type="pres">
      <dgm:prSet presAssocID="{C4DF9FE1-CF99-4EEA-871B-650F2946960C}" presName="bullet5c" presStyleLbl="node1" presStyleIdx="2" presStyleCnt="5" custLinFactX="22228" custLinFactNeighborX="100000" custLinFactNeighborY="-24604"/>
      <dgm:spPr/>
      <dgm:t>
        <a:bodyPr/>
        <a:lstStyle/>
        <a:p>
          <a:endParaRPr lang="ru-RU"/>
        </a:p>
      </dgm:t>
    </dgm:pt>
    <dgm:pt modelId="{BE314CF1-7654-4ED7-84F5-2F1F4F80B4C1}" type="pres">
      <dgm:prSet presAssocID="{C4DF9FE1-CF99-4EEA-871B-650F2946960C}" presName="textBox5c" presStyleLbl="revTx" presStyleIdx="2" presStyleCnt="5" custScaleX="172720" custLinFactNeighborX="17045" custLinFactNeighborY="3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8F19C-10F5-4E43-B83B-9EED5EA428C7}" type="pres">
      <dgm:prSet presAssocID="{BAD8E8C5-8558-4B22-B47B-2D535349DB93}" presName="bullet5d" presStyleLbl="node1" presStyleIdx="3" presStyleCnt="5" custLinFactNeighborX="46465" custLinFactNeighborY="-33296"/>
      <dgm:spPr>
        <a:solidFill>
          <a:srgbClr val="CC99FF"/>
        </a:solidFill>
      </dgm:spPr>
      <dgm:t>
        <a:bodyPr/>
        <a:lstStyle/>
        <a:p>
          <a:endParaRPr lang="ru-RU"/>
        </a:p>
      </dgm:t>
    </dgm:pt>
    <dgm:pt modelId="{B3C21741-030D-4C68-A0C1-057C50D25531}" type="pres">
      <dgm:prSet presAssocID="{BAD8E8C5-8558-4B22-B47B-2D535349DB93}" presName="textBox5d" presStyleLbl="revTx" presStyleIdx="3" presStyleCnt="5" custScaleX="145615" custLinFactNeighborX="-60744" custLinFactNeighborY="-40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80283-C819-4DB9-8066-D846E1CF6E6C}" type="pres">
      <dgm:prSet presAssocID="{1D5020BC-D226-4734-8FB7-3596AB1DDBDD}" presName="bullet5e" presStyleLbl="node1" presStyleIdx="4" presStyleCnt="5" custLinFactNeighborX="69991" custLinFactNeighborY="-85298"/>
      <dgm:spPr>
        <a:solidFill>
          <a:srgbClr val="FF66CC"/>
        </a:solidFill>
      </dgm:spPr>
      <dgm:t>
        <a:bodyPr/>
        <a:lstStyle/>
        <a:p>
          <a:endParaRPr lang="ru-RU"/>
        </a:p>
      </dgm:t>
    </dgm:pt>
    <dgm:pt modelId="{F18F17EE-337B-41E7-9C14-BC25E5B5792D}" type="pres">
      <dgm:prSet presAssocID="{1D5020BC-D226-4734-8FB7-3596AB1DDBDD}" presName="textBox5e" presStyleLbl="revTx" presStyleIdx="4" presStyleCnt="5" custScaleX="176318" custLinFactNeighborX="-25220" custLinFactNeighborY="-4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81392F-ACAF-41D3-ACC9-11887EB952DB}" srcId="{AF2D5535-045D-4ECC-BF55-25B9A345338D}" destId="{C4DF9FE1-CF99-4EEA-871B-650F2946960C}" srcOrd="2" destOrd="0" parTransId="{C5B845A5-2DFE-4DE8-99DA-FB1A2CBC2F0D}" sibTransId="{ED4A0319-07CB-4158-B94A-836EB34196B9}"/>
    <dgm:cxn modelId="{233585D5-5803-42A7-BC6A-FECCB7EEDD34}" type="presOf" srcId="{1D5020BC-D226-4734-8FB7-3596AB1DDBDD}" destId="{F18F17EE-337B-41E7-9C14-BC25E5B5792D}" srcOrd="0" destOrd="0" presId="urn:microsoft.com/office/officeart/2005/8/layout/arrow2"/>
    <dgm:cxn modelId="{846EE76F-DAFC-480A-B3FE-A35784C1960F}" type="presOf" srcId="{AF2D5535-045D-4ECC-BF55-25B9A345338D}" destId="{13EC5274-A255-4310-947A-7232606CF9A7}" srcOrd="0" destOrd="0" presId="urn:microsoft.com/office/officeart/2005/8/layout/arrow2"/>
    <dgm:cxn modelId="{24AB3423-47C3-4121-A988-C2CD2394157D}" type="presOf" srcId="{C4DF9FE1-CF99-4EEA-871B-650F2946960C}" destId="{BE314CF1-7654-4ED7-84F5-2F1F4F80B4C1}" srcOrd="0" destOrd="0" presId="urn:microsoft.com/office/officeart/2005/8/layout/arrow2"/>
    <dgm:cxn modelId="{89C20A9A-A4E6-46D2-B319-1BD7D0511FF4}" srcId="{AF2D5535-045D-4ECC-BF55-25B9A345338D}" destId="{BAD8E8C5-8558-4B22-B47B-2D535349DB93}" srcOrd="3" destOrd="0" parTransId="{1EAC8A07-30B7-4A47-9F55-9BB500F39A27}" sibTransId="{01752890-8EDE-46C1-BF01-4C7A4ADFE39B}"/>
    <dgm:cxn modelId="{74909900-23A5-4942-880C-93500BC70ED7}" srcId="{AF2D5535-045D-4ECC-BF55-25B9A345338D}" destId="{1D5020BC-D226-4734-8FB7-3596AB1DDBDD}" srcOrd="4" destOrd="0" parTransId="{B5E4A762-9DA9-4870-942D-99C01574A277}" sibTransId="{4E01CC24-020D-41A4-80BA-A979D02EA8AE}"/>
    <dgm:cxn modelId="{8397E8D0-8BF6-434F-AFED-F9BA86622ADC}" srcId="{AF2D5535-045D-4ECC-BF55-25B9A345338D}" destId="{FF2760DA-5FD6-4258-954C-2A8F657E187B}" srcOrd="5" destOrd="0" parTransId="{21D991A5-85D1-4595-9380-38F395EFADE8}" sibTransId="{79CA9387-913C-4953-A327-B8DAB8E5F4A9}"/>
    <dgm:cxn modelId="{3F7815E5-5C5C-4ACC-A9AB-4FAAC56C170B}" type="presOf" srcId="{7879B654-94EF-4F53-927D-5883C289ADB1}" destId="{75F0F1AB-B20E-49F2-AFB9-5806B9F43F38}" srcOrd="0" destOrd="0" presId="urn:microsoft.com/office/officeart/2005/8/layout/arrow2"/>
    <dgm:cxn modelId="{B79E8F23-B418-4FB6-BFA5-23AC096A491E}" type="presOf" srcId="{43EB0562-3E89-4421-954B-33F1BBABA374}" destId="{7242108E-BE02-4358-8A6B-94949ADBD2B1}" srcOrd="0" destOrd="0" presId="urn:microsoft.com/office/officeart/2005/8/layout/arrow2"/>
    <dgm:cxn modelId="{9727E52B-DF98-46EF-BD4C-2987248F7ABD}" type="presOf" srcId="{BAD8E8C5-8558-4B22-B47B-2D535349DB93}" destId="{B3C21741-030D-4C68-A0C1-057C50D25531}" srcOrd="0" destOrd="0" presId="urn:microsoft.com/office/officeart/2005/8/layout/arrow2"/>
    <dgm:cxn modelId="{D00355E5-E305-4DE5-8806-3A82931037F1}" srcId="{AF2D5535-045D-4ECC-BF55-25B9A345338D}" destId="{43EB0562-3E89-4421-954B-33F1BBABA374}" srcOrd="0" destOrd="0" parTransId="{18CA4E39-32D6-4F1E-9C21-0527335877FB}" sibTransId="{682A0EE7-FA26-461E-99A6-533D04A0F6CA}"/>
    <dgm:cxn modelId="{22240D18-9A08-4805-B78B-60AE493634DD}" srcId="{AF2D5535-045D-4ECC-BF55-25B9A345338D}" destId="{7879B654-94EF-4F53-927D-5883C289ADB1}" srcOrd="1" destOrd="0" parTransId="{6941B141-0D82-4321-8ED4-5C1C3559852B}" sibTransId="{2A73540E-C198-4964-AB12-9CF9B4494CAF}"/>
    <dgm:cxn modelId="{518134B7-C22C-4C81-9BFA-59C9B260242B}" type="presParOf" srcId="{13EC5274-A255-4310-947A-7232606CF9A7}" destId="{2BC7FA9D-4008-43EB-A3BE-382490588186}" srcOrd="0" destOrd="0" presId="urn:microsoft.com/office/officeart/2005/8/layout/arrow2"/>
    <dgm:cxn modelId="{C33AF7B5-164A-4FF0-9007-98A18F97990A}" type="presParOf" srcId="{13EC5274-A255-4310-947A-7232606CF9A7}" destId="{62E81923-DCCB-42C7-8573-2CEEFA2D377F}" srcOrd="1" destOrd="0" presId="urn:microsoft.com/office/officeart/2005/8/layout/arrow2"/>
    <dgm:cxn modelId="{756061AB-E94C-49D2-A6DA-F36942E488B6}" type="presParOf" srcId="{62E81923-DCCB-42C7-8573-2CEEFA2D377F}" destId="{47CA069F-89CB-459D-9868-2FBDBB7651D7}" srcOrd="0" destOrd="0" presId="urn:microsoft.com/office/officeart/2005/8/layout/arrow2"/>
    <dgm:cxn modelId="{B7D7CA1F-1DD1-4122-8D15-7C1445FF02E0}" type="presParOf" srcId="{62E81923-DCCB-42C7-8573-2CEEFA2D377F}" destId="{7242108E-BE02-4358-8A6B-94949ADBD2B1}" srcOrd="1" destOrd="0" presId="urn:microsoft.com/office/officeart/2005/8/layout/arrow2"/>
    <dgm:cxn modelId="{865E32EF-B385-49F2-B006-1FADF12D2856}" type="presParOf" srcId="{62E81923-DCCB-42C7-8573-2CEEFA2D377F}" destId="{0A909733-A573-4572-B9A5-51BD82590FBB}" srcOrd="2" destOrd="0" presId="urn:microsoft.com/office/officeart/2005/8/layout/arrow2"/>
    <dgm:cxn modelId="{57574824-432E-459D-BCE4-0A3A2AB9E05B}" type="presParOf" srcId="{62E81923-DCCB-42C7-8573-2CEEFA2D377F}" destId="{75F0F1AB-B20E-49F2-AFB9-5806B9F43F38}" srcOrd="3" destOrd="0" presId="urn:microsoft.com/office/officeart/2005/8/layout/arrow2"/>
    <dgm:cxn modelId="{3C5CE817-A029-47B6-AC0A-0C265569E0B9}" type="presParOf" srcId="{62E81923-DCCB-42C7-8573-2CEEFA2D377F}" destId="{823D916C-6BF4-4AF8-8604-BEBD4180F9F6}" srcOrd="4" destOrd="0" presId="urn:microsoft.com/office/officeart/2005/8/layout/arrow2"/>
    <dgm:cxn modelId="{5BBA8D6B-9230-41F8-B9F2-317AE47566A2}" type="presParOf" srcId="{62E81923-DCCB-42C7-8573-2CEEFA2D377F}" destId="{BE314CF1-7654-4ED7-84F5-2F1F4F80B4C1}" srcOrd="5" destOrd="0" presId="urn:microsoft.com/office/officeart/2005/8/layout/arrow2"/>
    <dgm:cxn modelId="{5B3D8AEE-9C19-4D89-872A-31AA15349E02}" type="presParOf" srcId="{62E81923-DCCB-42C7-8573-2CEEFA2D377F}" destId="{FB48F19C-10F5-4E43-B83B-9EED5EA428C7}" srcOrd="6" destOrd="0" presId="urn:microsoft.com/office/officeart/2005/8/layout/arrow2"/>
    <dgm:cxn modelId="{1DA9B9AB-982B-4700-A767-6BBA99CFF14D}" type="presParOf" srcId="{62E81923-DCCB-42C7-8573-2CEEFA2D377F}" destId="{B3C21741-030D-4C68-A0C1-057C50D25531}" srcOrd="7" destOrd="0" presId="urn:microsoft.com/office/officeart/2005/8/layout/arrow2"/>
    <dgm:cxn modelId="{A71F81F5-F94F-4BC2-8A77-8899327EEDB4}" type="presParOf" srcId="{62E81923-DCCB-42C7-8573-2CEEFA2D377F}" destId="{35D80283-C819-4DB9-8066-D846E1CF6E6C}" srcOrd="8" destOrd="0" presId="urn:microsoft.com/office/officeart/2005/8/layout/arrow2"/>
    <dgm:cxn modelId="{D989C11F-BF44-4924-9A7D-33A85B6C0068}" type="presParOf" srcId="{62E81923-DCCB-42C7-8573-2CEEFA2D377F}" destId="{F18F17EE-337B-41E7-9C14-BC25E5B5792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AAEBD-A13F-45B0-B04E-D4BE85A085FE}">
      <dsp:nvSpPr>
        <dsp:cNvPr id="0" name=""/>
        <dsp:cNvSpPr/>
      </dsp:nvSpPr>
      <dsp:spPr>
        <a:xfrm>
          <a:off x="0" y="501247"/>
          <a:ext cx="777686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0227C-2566-478B-B61C-3DD0375A4A6C}">
      <dsp:nvSpPr>
        <dsp:cNvPr id="0" name=""/>
        <dsp:cNvSpPr/>
      </dsp:nvSpPr>
      <dsp:spPr>
        <a:xfrm>
          <a:off x="388843" y="43687"/>
          <a:ext cx="5443804" cy="915120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Century Schoolbook" pitchFamily="18" charset="0"/>
            </a:rPr>
            <a:t>деятельностном принципе</a:t>
          </a:r>
          <a:endParaRPr lang="ru-RU" sz="2800" kern="1200" dirty="0">
            <a:latin typeface="Century Schoolbook" pitchFamily="18" charset="0"/>
          </a:endParaRPr>
        </a:p>
      </dsp:txBody>
      <dsp:txXfrm>
        <a:off x="433515" y="88359"/>
        <a:ext cx="5354460" cy="825776"/>
      </dsp:txXfrm>
    </dsp:sp>
    <dsp:sp modelId="{E93F7DD8-6DBD-4955-B593-4FCC86FB56AE}">
      <dsp:nvSpPr>
        <dsp:cNvPr id="0" name=""/>
        <dsp:cNvSpPr/>
      </dsp:nvSpPr>
      <dsp:spPr>
        <a:xfrm>
          <a:off x="0" y="1907407"/>
          <a:ext cx="777686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CAAF3-8D83-4B63-B299-44F51F12D246}">
      <dsp:nvSpPr>
        <dsp:cNvPr id="0" name=""/>
        <dsp:cNvSpPr/>
      </dsp:nvSpPr>
      <dsp:spPr>
        <a:xfrm>
          <a:off x="388843" y="1449847"/>
          <a:ext cx="5443804" cy="915120"/>
        </a:xfrm>
        <a:prstGeom prst="roundRect">
          <a:avLst/>
        </a:prstGeom>
        <a:solidFill>
          <a:schemeClr val="accent4">
            <a:shade val="50000"/>
            <a:hueOff val="0"/>
            <a:satOff val="-49248"/>
            <a:lumOff val="325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Century Schoolbook" pitchFamily="18" charset="0"/>
            </a:rPr>
            <a:t>идеях развивающего обучения</a:t>
          </a:r>
          <a:endParaRPr lang="ru-RU" sz="2800" kern="1200" dirty="0">
            <a:latin typeface="Century Schoolbook" pitchFamily="18" charset="0"/>
          </a:endParaRPr>
        </a:p>
      </dsp:txBody>
      <dsp:txXfrm>
        <a:off x="433515" y="1494519"/>
        <a:ext cx="5354460" cy="825776"/>
      </dsp:txXfrm>
    </dsp:sp>
    <dsp:sp modelId="{D1593DD2-E7F0-431A-A1E6-CA120BAC221F}">
      <dsp:nvSpPr>
        <dsp:cNvPr id="0" name=""/>
        <dsp:cNvSpPr/>
      </dsp:nvSpPr>
      <dsp:spPr>
        <a:xfrm>
          <a:off x="0" y="3313568"/>
          <a:ext cx="777686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0F9D0-F3D8-438C-8D25-1231922E69A9}">
      <dsp:nvSpPr>
        <dsp:cNvPr id="0" name=""/>
        <dsp:cNvSpPr/>
      </dsp:nvSpPr>
      <dsp:spPr>
        <a:xfrm>
          <a:off x="388843" y="2856007"/>
          <a:ext cx="5443804" cy="915120"/>
        </a:xfrm>
        <a:prstGeom prst="roundRect">
          <a:avLst/>
        </a:prstGeom>
        <a:solidFill>
          <a:schemeClr val="accent4">
            <a:shade val="50000"/>
            <a:hueOff val="0"/>
            <a:satOff val="-98497"/>
            <a:lumOff val="651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entury Schoolbook" pitchFamily="18" charset="0"/>
            </a:rPr>
            <a:t>программированное обучение</a:t>
          </a:r>
          <a:endParaRPr lang="ru-RU" sz="2800" kern="1200" dirty="0">
            <a:latin typeface="Century Schoolbook" pitchFamily="18" charset="0"/>
          </a:endParaRPr>
        </a:p>
      </dsp:txBody>
      <dsp:txXfrm>
        <a:off x="433515" y="2900679"/>
        <a:ext cx="5354460" cy="825776"/>
      </dsp:txXfrm>
    </dsp:sp>
    <dsp:sp modelId="{A900F50A-B1BD-4C28-80A0-BA8B5A8C51DA}">
      <dsp:nvSpPr>
        <dsp:cNvPr id="0" name=""/>
        <dsp:cNvSpPr/>
      </dsp:nvSpPr>
      <dsp:spPr>
        <a:xfrm>
          <a:off x="0" y="4719727"/>
          <a:ext cx="777686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163F5-D576-450B-B0AC-89ED64CAD49F}">
      <dsp:nvSpPr>
        <dsp:cNvPr id="0" name=""/>
        <dsp:cNvSpPr/>
      </dsp:nvSpPr>
      <dsp:spPr>
        <a:xfrm>
          <a:off x="388843" y="4262168"/>
          <a:ext cx="5443804" cy="915120"/>
        </a:xfrm>
        <a:prstGeom prst="roundRect">
          <a:avLst/>
        </a:prstGeom>
        <a:solidFill>
          <a:schemeClr val="accent4">
            <a:shade val="50000"/>
            <a:hueOff val="0"/>
            <a:satOff val="-49248"/>
            <a:lumOff val="325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entury Schoolbook" pitchFamily="18" charset="0"/>
            </a:rPr>
            <a:t>оптимизации процесса обучения</a:t>
          </a:r>
          <a:endParaRPr lang="ru-RU" sz="2800" kern="1200" dirty="0">
            <a:latin typeface="Century Schoolbook" pitchFamily="18" charset="0"/>
          </a:endParaRPr>
        </a:p>
      </dsp:txBody>
      <dsp:txXfrm>
        <a:off x="433515" y="4306840"/>
        <a:ext cx="5354460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50FBD-06B0-4F25-9D99-DD297352C102}">
      <dsp:nvSpPr>
        <dsp:cNvPr id="0" name=""/>
        <dsp:cNvSpPr/>
      </dsp:nvSpPr>
      <dsp:spPr>
        <a:xfrm rot="10800000">
          <a:off x="1552584" y="1600"/>
          <a:ext cx="4981788" cy="119109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23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entury Schoolbook" pitchFamily="18" charset="0"/>
            </a:rPr>
            <a:t>законченных самостоятельных комплексах</a:t>
          </a:r>
          <a:endParaRPr lang="ru-RU" sz="2000" kern="1200" dirty="0">
            <a:latin typeface="Century Schoolbook" pitchFamily="18" charset="0"/>
          </a:endParaRPr>
        </a:p>
      </dsp:txBody>
      <dsp:txXfrm rot="10800000">
        <a:off x="1850356" y="1600"/>
        <a:ext cx="4684016" cy="1191090"/>
      </dsp:txXfrm>
    </dsp:sp>
    <dsp:sp modelId="{1492A0AE-2046-4100-A8F0-77F7ACECFC75}">
      <dsp:nvSpPr>
        <dsp:cNvPr id="0" name=""/>
        <dsp:cNvSpPr/>
      </dsp:nvSpPr>
      <dsp:spPr>
        <a:xfrm>
          <a:off x="957038" y="1600"/>
          <a:ext cx="1191090" cy="11910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8FDBDB1-4F21-4D69-BD13-6FF4166B34B9}">
      <dsp:nvSpPr>
        <dsp:cNvPr id="0" name=""/>
        <dsp:cNvSpPr/>
      </dsp:nvSpPr>
      <dsp:spPr>
        <a:xfrm rot="10800000">
          <a:off x="1552584" y="1548240"/>
          <a:ext cx="4981788" cy="119109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23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Century Schoolbook" pitchFamily="18" charset="0"/>
            </a:rPr>
            <a:t>изменяется форма общения преподавателя с учащимися</a:t>
          </a:r>
          <a:endParaRPr lang="ru-RU" sz="2000" kern="1200" dirty="0">
            <a:latin typeface="Century Schoolbook" pitchFamily="18" charset="0"/>
          </a:endParaRPr>
        </a:p>
      </dsp:txBody>
      <dsp:txXfrm rot="10800000">
        <a:off x="1850356" y="1548240"/>
        <a:ext cx="4684016" cy="1191090"/>
      </dsp:txXfrm>
    </dsp:sp>
    <dsp:sp modelId="{7351EC27-69F3-4410-93E2-494612C84076}">
      <dsp:nvSpPr>
        <dsp:cNvPr id="0" name=""/>
        <dsp:cNvSpPr/>
      </dsp:nvSpPr>
      <dsp:spPr>
        <a:xfrm>
          <a:off x="957038" y="1548240"/>
          <a:ext cx="1191090" cy="119109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B3C4E69-20F4-4E73-B74D-B2CDBFF73DFE}">
      <dsp:nvSpPr>
        <dsp:cNvPr id="0" name=""/>
        <dsp:cNvSpPr/>
      </dsp:nvSpPr>
      <dsp:spPr>
        <a:xfrm rot="10800000">
          <a:off x="1552584" y="3094880"/>
          <a:ext cx="4981788" cy="119109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23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Century Schoolbook" pitchFamily="18" charset="0"/>
            </a:rPr>
            <a:t>учащийся работает максимум времени самостоятельно</a:t>
          </a:r>
          <a:endParaRPr lang="ru-RU" sz="2000" kern="1200" dirty="0">
            <a:latin typeface="Century Schoolbook" pitchFamily="18" charset="0"/>
          </a:endParaRPr>
        </a:p>
      </dsp:txBody>
      <dsp:txXfrm rot="10800000">
        <a:off x="1850356" y="3094880"/>
        <a:ext cx="4684016" cy="1191090"/>
      </dsp:txXfrm>
    </dsp:sp>
    <dsp:sp modelId="{0AADB456-07FC-4651-91F1-7410DCFBD7D9}">
      <dsp:nvSpPr>
        <dsp:cNvPr id="0" name=""/>
        <dsp:cNvSpPr/>
      </dsp:nvSpPr>
      <dsp:spPr>
        <a:xfrm>
          <a:off x="957038" y="3094880"/>
          <a:ext cx="1191090" cy="119109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27E64B7-51E1-4716-9AB9-92DAF32A0712}">
      <dsp:nvSpPr>
        <dsp:cNvPr id="0" name=""/>
        <dsp:cNvSpPr/>
      </dsp:nvSpPr>
      <dsp:spPr>
        <a:xfrm rot="10800000">
          <a:off x="1552584" y="4641520"/>
          <a:ext cx="4981788" cy="119109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23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entury Schoolbook" pitchFamily="18" charset="0"/>
            </a:rPr>
            <a:t>отсутствует проблема индивидуального консультирования</a:t>
          </a:r>
          <a:endParaRPr lang="ru-RU" sz="2000" kern="1200" dirty="0">
            <a:latin typeface="Century Schoolbook" pitchFamily="18" charset="0"/>
          </a:endParaRPr>
        </a:p>
      </dsp:txBody>
      <dsp:txXfrm rot="10800000">
        <a:off x="1850356" y="4641520"/>
        <a:ext cx="4684016" cy="1191090"/>
      </dsp:txXfrm>
    </dsp:sp>
    <dsp:sp modelId="{C8314CDC-4C89-4480-B018-7D953DEBB576}">
      <dsp:nvSpPr>
        <dsp:cNvPr id="0" name=""/>
        <dsp:cNvSpPr/>
      </dsp:nvSpPr>
      <dsp:spPr>
        <a:xfrm>
          <a:off x="983576" y="4643120"/>
          <a:ext cx="1191090" cy="119109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BDB7B-C938-4543-9679-3344096292CF}">
      <dsp:nvSpPr>
        <dsp:cNvPr id="0" name=""/>
        <dsp:cNvSpPr/>
      </dsp:nvSpPr>
      <dsp:spPr>
        <a:xfrm>
          <a:off x="2827" y="287804"/>
          <a:ext cx="931727" cy="505516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932B9-840B-46DB-B2A8-8F805DA5B02B}">
      <dsp:nvSpPr>
        <dsp:cNvPr id="0" name=""/>
        <dsp:cNvSpPr/>
      </dsp:nvSpPr>
      <dsp:spPr>
        <a:xfrm>
          <a:off x="4868" y="0"/>
          <a:ext cx="929009" cy="931553"/>
        </a:xfrm>
        <a:prstGeom prst="chord">
          <a:avLst>
            <a:gd name="adj1" fmla="val 1168272"/>
            <a:gd name="adj2" fmla="val 9631728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13ED99-BBE9-4042-A6B6-037FE556B18E}">
      <dsp:nvSpPr>
        <dsp:cNvPr id="0" name=""/>
        <dsp:cNvSpPr/>
      </dsp:nvSpPr>
      <dsp:spPr>
        <a:xfrm>
          <a:off x="643891" y="1140692"/>
          <a:ext cx="1495486" cy="3001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Georgia" pitchFamily="18" charset="0"/>
            </a:rPr>
            <a:t>обрести уверенность в возможности успешного включения в систему непрерывного образования</a:t>
          </a:r>
          <a:endParaRPr lang="ru-RU" sz="1800" kern="1200" dirty="0">
            <a:latin typeface="Georgia" pitchFamily="18" charset="0"/>
          </a:endParaRPr>
        </a:p>
      </dsp:txBody>
      <dsp:txXfrm>
        <a:off x="643891" y="1140692"/>
        <a:ext cx="1495486" cy="3001905"/>
      </dsp:txXfrm>
    </dsp:sp>
    <dsp:sp modelId="{37FF4134-6A66-45DB-BAA8-D93F1A3863EA}">
      <dsp:nvSpPr>
        <dsp:cNvPr id="0" name=""/>
        <dsp:cNvSpPr/>
      </dsp:nvSpPr>
      <dsp:spPr>
        <a:xfrm>
          <a:off x="857776" y="285173"/>
          <a:ext cx="1495486" cy="821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rPr>
            <a:t>учащимся</a:t>
          </a:r>
          <a:endParaRPr lang="ru-RU" sz="2100" i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Schoolbook" pitchFamily="18" charset="0"/>
          </a:endParaRPr>
        </a:p>
      </dsp:txBody>
      <dsp:txXfrm>
        <a:off x="857776" y="285173"/>
        <a:ext cx="1495486" cy="821883"/>
      </dsp:txXfrm>
    </dsp:sp>
    <dsp:sp modelId="{B85AA0A7-B288-4475-B662-9C969C7BDA3B}">
      <dsp:nvSpPr>
        <dsp:cNvPr id="0" name=""/>
        <dsp:cNvSpPr/>
      </dsp:nvSpPr>
      <dsp:spPr>
        <a:xfrm>
          <a:off x="2462412" y="636289"/>
          <a:ext cx="764573" cy="723196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714A0-250A-48D7-8E09-96ABB344871C}">
      <dsp:nvSpPr>
        <dsp:cNvPr id="0" name=""/>
        <dsp:cNvSpPr/>
      </dsp:nvSpPr>
      <dsp:spPr>
        <a:xfrm>
          <a:off x="2413751" y="652832"/>
          <a:ext cx="826640" cy="674629"/>
        </a:xfrm>
        <a:prstGeom prst="chord">
          <a:avLst>
            <a:gd name="adj1" fmla="val 20431728"/>
            <a:gd name="adj2" fmla="val 11968272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411BF-7F9C-48F7-BAC4-FCDE77A80995}">
      <dsp:nvSpPr>
        <dsp:cNvPr id="0" name=""/>
        <dsp:cNvSpPr/>
      </dsp:nvSpPr>
      <dsp:spPr>
        <a:xfrm>
          <a:off x="3064871" y="1817401"/>
          <a:ext cx="1495486" cy="2127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Georgia" pitchFamily="18" charset="0"/>
            </a:rPr>
            <a:t>отслеживать процесс обучения и развития своего ребенка</a:t>
          </a:r>
          <a:endParaRPr lang="ru-RU" sz="1800" kern="1200" dirty="0">
            <a:latin typeface="Georgia" pitchFamily="18" charset="0"/>
          </a:endParaRPr>
        </a:p>
      </dsp:txBody>
      <dsp:txXfrm>
        <a:off x="3064871" y="1817401"/>
        <a:ext cx="1495486" cy="2127381"/>
      </dsp:txXfrm>
    </dsp:sp>
    <dsp:sp modelId="{81A61B32-17CB-4586-A7F8-E8D44B7484B4}">
      <dsp:nvSpPr>
        <dsp:cNvPr id="0" name=""/>
        <dsp:cNvSpPr/>
      </dsp:nvSpPr>
      <dsp:spPr>
        <a:xfrm>
          <a:off x="2925087" y="1014888"/>
          <a:ext cx="1908240" cy="505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rPr>
            <a:t>родителям</a:t>
          </a:r>
          <a:endParaRPr lang="ru-RU" sz="2400" i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Schoolbook" pitchFamily="18" charset="0"/>
          </a:endParaRPr>
        </a:p>
      </dsp:txBody>
      <dsp:txXfrm>
        <a:off x="2925087" y="1014888"/>
        <a:ext cx="1908240" cy="505516"/>
      </dsp:txXfrm>
    </dsp:sp>
    <dsp:sp modelId="{15B004C7-292E-48D4-8A3E-AE593F4E1715}">
      <dsp:nvSpPr>
        <dsp:cNvPr id="0" name=""/>
        <dsp:cNvSpPr/>
      </dsp:nvSpPr>
      <dsp:spPr>
        <a:xfrm>
          <a:off x="5158710" y="1031911"/>
          <a:ext cx="673812" cy="75927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5A200-D51A-429D-9405-A749AEAFB4C8}">
      <dsp:nvSpPr>
        <dsp:cNvPr id="0" name=""/>
        <dsp:cNvSpPr/>
      </dsp:nvSpPr>
      <dsp:spPr>
        <a:xfrm>
          <a:off x="5130513" y="1237971"/>
          <a:ext cx="629109" cy="515804"/>
        </a:xfrm>
        <a:prstGeom prst="chord">
          <a:avLst>
            <a:gd name="adj1" fmla="val 16200000"/>
            <a:gd name="adj2" fmla="val 1620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954C89-34C1-422E-8A82-E94F9EBB50EA}">
      <dsp:nvSpPr>
        <dsp:cNvPr id="0" name=""/>
        <dsp:cNvSpPr/>
      </dsp:nvSpPr>
      <dsp:spPr>
        <a:xfrm>
          <a:off x="5560151" y="2109170"/>
          <a:ext cx="1495486" cy="2127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itchFamily="18" charset="0"/>
            </a:rPr>
            <a:t>выносить суждения об эффективности программы обучения, об индивидуальном прогрессе и достижениях учащихся</a:t>
          </a:r>
          <a:endParaRPr lang="ru-RU" sz="1800" kern="1200" dirty="0">
            <a:latin typeface="Georgia" pitchFamily="18" charset="0"/>
          </a:endParaRPr>
        </a:p>
      </dsp:txBody>
      <dsp:txXfrm>
        <a:off x="5560151" y="2109170"/>
        <a:ext cx="1495486" cy="2127381"/>
      </dsp:txXfrm>
    </dsp:sp>
    <dsp:sp modelId="{066EA0AB-D9FE-4665-927A-B9F27A9F9512}">
      <dsp:nvSpPr>
        <dsp:cNvPr id="0" name=""/>
        <dsp:cNvSpPr/>
      </dsp:nvSpPr>
      <dsp:spPr>
        <a:xfrm>
          <a:off x="5705313" y="1361106"/>
          <a:ext cx="1495486" cy="505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rPr>
            <a:t>учителям</a:t>
          </a:r>
          <a:r>
            <a:rPr lang="ru-RU" sz="21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rPr>
            <a:t> </a:t>
          </a:r>
          <a:endParaRPr lang="ru-RU" sz="21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Schoolbook" pitchFamily="18" charset="0"/>
          </a:endParaRPr>
        </a:p>
      </dsp:txBody>
      <dsp:txXfrm>
        <a:off x="5705313" y="1361106"/>
        <a:ext cx="1495486" cy="5055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B5D5E-970C-44D9-9D41-F7B061C716CE}">
      <dsp:nvSpPr>
        <dsp:cNvPr id="0" name=""/>
        <dsp:cNvSpPr/>
      </dsp:nvSpPr>
      <dsp:spPr>
        <a:xfrm>
          <a:off x="-423730" y="656980"/>
          <a:ext cx="1399922" cy="105970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</a:t>
          </a:r>
          <a:r>
            <a:rPr lang="ru-RU" sz="1000" kern="1200" dirty="0" smtClean="0">
              <a:latin typeface="+mj-lt"/>
            </a:rPr>
            <a:t>суть модульного построения учебной программы, направленной на достижение предметных результатов</a:t>
          </a:r>
          <a:endParaRPr lang="ru-RU" sz="1000" b="1" kern="1200" dirty="0">
            <a:latin typeface="+mj-lt"/>
          </a:endParaRPr>
        </a:p>
      </dsp:txBody>
      <dsp:txXfrm>
        <a:off x="-199742" y="656980"/>
        <a:ext cx="1175934" cy="1059708"/>
      </dsp:txXfrm>
    </dsp:sp>
    <dsp:sp modelId="{0085C810-7B12-4A4A-8949-62BFE816DF86}">
      <dsp:nvSpPr>
        <dsp:cNvPr id="0" name=""/>
        <dsp:cNvSpPr/>
      </dsp:nvSpPr>
      <dsp:spPr>
        <a:xfrm>
          <a:off x="-319952" y="1846290"/>
          <a:ext cx="1164405" cy="732665"/>
        </a:xfrm>
        <a:prstGeom prst="rect">
          <a:avLst/>
        </a:prstGeom>
        <a:solidFill>
          <a:schemeClr val="accent4">
            <a:tint val="40000"/>
            <a:alpha val="90000"/>
            <a:hueOff val="-240000"/>
            <a:satOff val="-91"/>
            <a:lumOff val="120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40000"/>
              <a:satOff val="-91"/>
              <a:lumOff val="12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Century Schoolbook" pitchFamily="18" charset="0"/>
            </a:rPr>
            <a:t> </a:t>
          </a:r>
          <a:r>
            <a:rPr lang="ru-RU" sz="1000" kern="1200" dirty="0" smtClean="0">
              <a:latin typeface="+mj-lt"/>
            </a:rPr>
            <a:t>роль учителя при работе учащегося с модулем</a:t>
          </a:r>
          <a:endParaRPr lang="ru-RU" sz="1000" b="1" kern="1200" dirty="0">
            <a:latin typeface="+mj-lt"/>
          </a:endParaRPr>
        </a:p>
      </dsp:txBody>
      <dsp:txXfrm>
        <a:off x="-133647" y="1846290"/>
        <a:ext cx="978101" cy="732665"/>
      </dsp:txXfrm>
    </dsp:sp>
    <dsp:sp modelId="{FD3336C5-9C18-4F75-8AE8-F2F84CA0E6DD}">
      <dsp:nvSpPr>
        <dsp:cNvPr id="0" name=""/>
        <dsp:cNvSpPr/>
      </dsp:nvSpPr>
      <dsp:spPr>
        <a:xfrm>
          <a:off x="-247947" y="2736304"/>
          <a:ext cx="1093564" cy="669702"/>
        </a:xfrm>
        <a:prstGeom prst="rect">
          <a:avLst/>
        </a:prstGeom>
        <a:solidFill>
          <a:schemeClr val="accent4">
            <a:tint val="40000"/>
            <a:alpha val="90000"/>
            <a:hueOff val="-480000"/>
            <a:satOff val="-182"/>
            <a:lumOff val="241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480000"/>
              <a:satOff val="-182"/>
              <a:lumOff val="24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+mj-lt"/>
            </a:rPr>
            <a:t> сильные и слабые стороны технологии МО</a:t>
          </a:r>
          <a:endParaRPr lang="ru-RU" sz="1000" b="1" kern="1200" dirty="0">
            <a:latin typeface="+mj-lt"/>
          </a:endParaRPr>
        </a:p>
      </dsp:txBody>
      <dsp:txXfrm>
        <a:off x="-72976" y="2736304"/>
        <a:ext cx="918594" cy="669702"/>
      </dsp:txXfrm>
    </dsp:sp>
    <dsp:sp modelId="{E70F5503-20AF-4532-A256-721C6C656AE4}">
      <dsp:nvSpPr>
        <dsp:cNvPr id="0" name=""/>
        <dsp:cNvSpPr/>
      </dsp:nvSpPr>
      <dsp:spPr>
        <a:xfrm>
          <a:off x="-319956" y="3754925"/>
          <a:ext cx="1142316" cy="708795"/>
        </a:xfrm>
        <a:prstGeom prst="rect">
          <a:avLst/>
        </a:prstGeom>
        <a:solidFill>
          <a:schemeClr val="accent4">
            <a:tint val="40000"/>
            <a:alpha val="90000"/>
            <a:hueOff val="-720000"/>
            <a:satOff val="-274"/>
            <a:lumOff val="3621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720000"/>
              <a:satOff val="-274"/>
              <a:lumOff val="36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Century Schoolbook" pitchFamily="18" charset="0"/>
            </a:rPr>
            <a:t> </a:t>
          </a:r>
          <a:r>
            <a:rPr lang="ru-RU" sz="1000" kern="1200" dirty="0" smtClean="0">
              <a:latin typeface="+mj-lt"/>
            </a:rPr>
            <a:t>ее ограничения и найдут решения частичного их устранения</a:t>
          </a:r>
          <a:endParaRPr lang="ru-RU" sz="1000" b="1" kern="1200" dirty="0">
            <a:latin typeface="+mj-lt"/>
          </a:endParaRPr>
        </a:p>
      </dsp:txBody>
      <dsp:txXfrm>
        <a:off x="-137185" y="3754925"/>
        <a:ext cx="959545" cy="708795"/>
      </dsp:txXfrm>
    </dsp:sp>
    <dsp:sp modelId="{E193AA2F-88F2-4D81-9080-982E7E42137F}">
      <dsp:nvSpPr>
        <dsp:cNvPr id="0" name=""/>
        <dsp:cNvSpPr/>
      </dsp:nvSpPr>
      <dsp:spPr>
        <a:xfrm>
          <a:off x="-319956" y="4752529"/>
          <a:ext cx="1222184" cy="756498"/>
        </a:xfrm>
        <a:prstGeom prst="rect">
          <a:avLst/>
        </a:prstGeom>
        <a:solidFill>
          <a:schemeClr val="accent4">
            <a:tint val="40000"/>
            <a:alpha val="90000"/>
            <a:hueOff val="-960000"/>
            <a:satOff val="-365"/>
            <a:lumOff val="482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960000"/>
              <a:satOff val="-365"/>
              <a:lumOff val="48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Century Schoolbook" pitchFamily="18" charset="0"/>
            </a:rPr>
            <a:t>место системы оценки в технологии модульного обучения</a:t>
          </a:r>
          <a:endParaRPr lang="ru-RU" sz="900" b="1" kern="1200" dirty="0">
            <a:latin typeface="Century Schoolbook" pitchFamily="18" charset="0"/>
          </a:endParaRPr>
        </a:p>
      </dsp:txBody>
      <dsp:txXfrm>
        <a:off x="-124406" y="4752529"/>
        <a:ext cx="1026635" cy="756498"/>
      </dsp:txXfrm>
    </dsp:sp>
    <dsp:sp modelId="{8F5EC0D1-15D5-457A-89CC-F1AF776FA0A4}">
      <dsp:nvSpPr>
        <dsp:cNvPr id="0" name=""/>
        <dsp:cNvSpPr/>
      </dsp:nvSpPr>
      <dsp:spPr>
        <a:xfrm>
          <a:off x="-154036" y="0"/>
          <a:ext cx="1123753" cy="57006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</a:t>
          </a:r>
          <a:r>
            <a:rPr lang="ru-RU" sz="1200" i="1" u="sng" kern="1200" dirty="0" err="1" smtClean="0">
              <a:latin typeface="Century Schoolbook" pitchFamily="18" charset="0"/>
            </a:rPr>
            <a:t>опреде</a:t>
          </a:r>
          <a:r>
            <a:rPr lang="ru-RU" sz="1200" i="1" u="sng" kern="1200" dirty="0" smtClean="0">
              <a:latin typeface="Century Schoolbook" pitchFamily="18" charset="0"/>
            </a:rPr>
            <a:t> лит</a:t>
          </a:r>
          <a:endParaRPr lang="ru-RU" sz="1800" kern="1200" dirty="0" smtClean="0">
            <a:latin typeface="Century Schoolbook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0534" y="83484"/>
        <a:ext cx="794613" cy="403095"/>
      </dsp:txXfrm>
    </dsp:sp>
    <dsp:sp modelId="{5D3633A3-2F08-4DF8-A5C1-21AC2865F1E4}">
      <dsp:nvSpPr>
        <dsp:cNvPr id="0" name=""/>
        <dsp:cNvSpPr/>
      </dsp:nvSpPr>
      <dsp:spPr>
        <a:xfrm>
          <a:off x="1878007" y="1224136"/>
          <a:ext cx="863177" cy="1011750"/>
        </a:xfrm>
        <a:prstGeom prst="rect">
          <a:avLst/>
        </a:prstGeom>
        <a:solidFill>
          <a:schemeClr val="accent4">
            <a:tint val="40000"/>
            <a:alpha val="90000"/>
            <a:hueOff val="-1200000"/>
            <a:satOff val="-456"/>
            <a:lumOff val="603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200000"/>
              <a:satOff val="-456"/>
              <a:lumOff val="60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i="0" kern="1200" dirty="0" smtClean="0">
              <a:latin typeface="+mj-lt"/>
            </a:rPr>
            <a:t>алгоритм построения модульной программы</a:t>
          </a:r>
          <a:endParaRPr lang="ru-RU" sz="1000" b="1" i="0" kern="1200" dirty="0">
            <a:latin typeface="+mj-lt"/>
          </a:endParaRPr>
        </a:p>
      </dsp:txBody>
      <dsp:txXfrm>
        <a:off x="2016116" y="1224136"/>
        <a:ext cx="725069" cy="1011750"/>
      </dsp:txXfrm>
    </dsp:sp>
    <dsp:sp modelId="{2A04F6D5-6C75-499D-A072-36AF425059A7}">
      <dsp:nvSpPr>
        <dsp:cNvPr id="0" name=""/>
        <dsp:cNvSpPr/>
      </dsp:nvSpPr>
      <dsp:spPr>
        <a:xfrm>
          <a:off x="1958101" y="481285"/>
          <a:ext cx="908150" cy="629923"/>
        </a:xfrm>
        <a:prstGeom prst="ellipse">
          <a:avLst/>
        </a:prstGeom>
        <a:gradFill rotWithShape="0">
          <a:gsLst>
            <a:gs pos="0">
              <a:schemeClr val="accent4">
                <a:hueOff val="-900000"/>
                <a:satOff val="-25000"/>
                <a:lumOff val="21765"/>
                <a:alphaOff val="0"/>
                <a:shade val="51000"/>
                <a:satMod val="130000"/>
              </a:schemeClr>
            </a:gs>
            <a:gs pos="80000">
              <a:schemeClr val="accent4">
                <a:hueOff val="-900000"/>
                <a:satOff val="-25000"/>
                <a:lumOff val="21765"/>
                <a:alphaOff val="0"/>
                <a:shade val="93000"/>
                <a:satMod val="130000"/>
              </a:schemeClr>
            </a:gs>
            <a:gs pos="100000">
              <a:schemeClr val="accent4">
                <a:hueOff val="-900000"/>
                <a:satOff val="-25000"/>
                <a:lumOff val="21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u="sng" kern="1200" dirty="0" err="1" smtClean="0">
              <a:latin typeface="Century Schoolbook" pitchFamily="18" charset="0"/>
            </a:rPr>
            <a:t>соста</a:t>
          </a:r>
          <a:endParaRPr lang="ru-RU" sz="1400" i="1" u="sng" kern="1200" dirty="0" smtClean="0">
            <a:latin typeface="Century Schoolbook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u="sng" kern="1200" dirty="0" smtClean="0">
              <a:latin typeface="Century Schoolbook" pitchFamily="18" charset="0"/>
            </a:rPr>
            <a:t>вит</a:t>
          </a:r>
          <a:endParaRPr lang="ru-RU" sz="1400" kern="1200" dirty="0">
            <a:latin typeface="Century Schoolbook" pitchFamily="18" charset="0"/>
          </a:endParaRPr>
        </a:p>
      </dsp:txBody>
      <dsp:txXfrm>
        <a:off x="2091096" y="573535"/>
        <a:ext cx="642160" cy="445423"/>
      </dsp:txXfrm>
    </dsp:sp>
    <dsp:sp modelId="{BCAA7AC2-B43F-4B91-B3A8-5E995215787A}">
      <dsp:nvSpPr>
        <dsp:cNvPr id="0" name=""/>
        <dsp:cNvSpPr/>
      </dsp:nvSpPr>
      <dsp:spPr>
        <a:xfrm>
          <a:off x="7024865" y="446777"/>
          <a:ext cx="749208" cy="496564"/>
        </a:xfrm>
        <a:prstGeom prst="rect">
          <a:avLst/>
        </a:prstGeom>
        <a:solidFill>
          <a:schemeClr val="accent4">
            <a:tint val="40000"/>
            <a:alpha val="90000"/>
            <a:hueOff val="-1440000"/>
            <a:satOff val="-547"/>
            <a:lumOff val="7243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440000"/>
              <a:satOff val="-547"/>
              <a:lumOff val="72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latin typeface="+mj-lt"/>
            </a:rPr>
            <a:t>семинарах</a:t>
          </a:r>
          <a:endParaRPr lang="ru-RU" sz="1000" b="0" kern="1200" dirty="0">
            <a:latin typeface="+mj-lt"/>
          </a:endParaRPr>
        </a:p>
      </dsp:txBody>
      <dsp:txXfrm>
        <a:off x="7144739" y="446777"/>
        <a:ext cx="629335" cy="496564"/>
      </dsp:txXfrm>
    </dsp:sp>
    <dsp:sp modelId="{6AC47DBC-4D3E-4448-ABD2-6BEEA31F3B5C}">
      <dsp:nvSpPr>
        <dsp:cNvPr id="0" name=""/>
        <dsp:cNvSpPr/>
      </dsp:nvSpPr>
      <dsp:spPr>
        <a:xfrm>
          <a:off x="7096872" y="1296144"/>
          <a:ext cx="708429" cy="437790"/>
        </a:xfrm>
        <a:prstGeom prst="rect">
          <a:avLst/>
        </a:prstGeom>
        <a:solidFill>
          <a:schemeClr val="accent4">
            <a:tint val="40000"/>
            <a:alpha val="90000"/>
            <a:hueOff val="-1680000"/>
            <a:satOff val="-638"/>
            <a:lumOff val="845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680000"/>
              <a:satOff val="-638"/>
              <a:lumOff val="84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latin typeface="+mj-lt"/>
            </a:rPr>
            <a:t>онлайн-занятиях</a:t>
          </a:r>
          <a:endParaRPr lang="ru-RU" sz="1000" b="0" kern="1200" dirty="0">
            <a:latin typeface="+mj-lt"/>
          </a:endParaRPr>
        </a:p>
      </dsp:txBody>
      <dsp:txXfrm>
        <a:off x="7210221" y="1296144"/>
        <a:ext cx="595081" cy="437790"/>
      </dsp:txXfrm>
    </dsp:sp>
    <dsp:sp modelId="{99B0A367-D44E-4AC3-8F19-3EF49B547D15}">
      <dsp:nvSpPr>
        <dsp:cNvPr id="0" name=""/>
        <dsp:cNvSpPr/>
      </dsp:nvSpPr>
      <dsp:spPr>
        <a:xfrm>
          <a:off x="7096872" y="2016223"/>
          <a:ext cx="602957" cy="679800"/>
        </a:xfrm>
        <a:prstGeom prst="rect">
          <a:avLst/>
        </a:prstGeom>
        <a:solidFill>
          <a:schemeClr val="accent4">
            <a:tint val="40000"/>
            <a:alpha val="90000"/>
            <a:hueOff val="-1920000"/>
            <a:satOff val="-730"/>
            <a:lumOff val="965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20000"/>
              <a:satOff val="-730"/>
              <a:lumOff val="96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0" kern="1200" dirty="0" smtClean="0">
              <a:latin typeface="+mj-lt"/>
            </a:rPr>
            <a:t>стажерской пробе</a:t>
          </a:r>
          <a:endParaRPr lang="ru-RU" sz="1050" b="0" kern="1200" dirty="0">
            <a:latin typeface="+mj-lt"/>
          </a:endParaRPr>
        </a:p>
      </dsp:txBody>
      <dsp:txXfrm>
        <a:off x="7193345" y="2016223"/>
        <a:ext cx="506484" cy="679800"/>
      </dsp:txXfrm>
    </dsp:sp>
    <dsp:sp modelId="{D783C204-668E-41C5-8CF6-24D6EAA5615C}">
      <dsp:nvSpPr>
        <dsp:cNvPr id="0" name=""/>
        <dsp:cNvSpPr/>
      </dsp:nvSpPr>
      <dsp:spPr>
        <a:xfrm>
          <a:off x="7096875" y="3096343"/>
          <a:ext cx="726456" cy="962729"/>
        </a:xfrm>
        <a:prstGeom prst="rect">
          <a:avLst/>
        </a:prstGeom>
        <a:solidFill>
          <a:schemeClr val="accent4">
            <a:tint val="40000"/>
            <a:alpha val="90000"/>
            <a:hueOff val="-2160000"/>
            <a:satOff val="-821"/>
            <a:lumOff val="1086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160000"/>
              <a:satOff val="-821"/>
              <a:lumOff val="108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latin typeface="+mj-lt"/>
            </a:rPr>
            <a:t>разработке модульной программы </a:t>
          </a:r>
          <a:endParaRPr lang="ru-RU" sz="1100" b="0" kern="1200" dirty="0">
            <a:latin typeface="+mj-lt"/>
          </a:endParaRPr>
        </a:p>
      </dsp:txBody>
      <dsp:txXfrm>
        <a:off x="7213108" y="3096343"/>
        <a:ext cx="610223" cy="962729"/>
      </dsp:txXfrm>
    </dsp:sp>
    <dsp:sp modelId="{CD27D3DF-C515-43CD-8A6A-989BEB76776A}">
      <dsp:nvSpPr>
        <dsp:cNvPr id="0" name=""/>
        <dsp:cNvSpPr/>
      </dsp:nvSpPr>
      <dsp:spPr>
        <a:xfrm>
          <a:off x="6798274" y="0"/>
          <a:ext cx="1119589" cy="334774"/>
        </a:xfrm>
        <a:prstGeom prst="ellipse">
          <a:avLst/>
        </a:prstGeom>
        <a:gradFill rotWithShape="0">
          <a:gsLst>
            <a:gs pos="0">
              <a:schemeClr val="accent4">
                <a:hueOff val="-1800000"/>
                <a:satOff val="-50000"/>
                <a:lumOff val="43529"/>
                <a:alphaOff val="0"/>
                <a:shade val="51000"/>
                <a:satMod val="130000"/>
              </a:schemeClr>
            </a:gs>
            <a:gs pos="80000">
              <a:schemeClr val="accent4">
                <a:hueOff val="-1800000"/>
                <a:satOff val="-50000"/>
                <a:lumOff val="43529"/>
                <a:alphaOff val="0"/>
                <a:shade val="93000"/>
                <a:satMod val="130000"/>
              </a:schemeClr>
            </a:gs>
            <a:gs pos="100000">
              <a:schemeClr val="accent4">
                <a:hueOff val="-1800000"/>
                <a:satOff val="-50000"/>
                <a:lumOff val="43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entury Schoolbook" pitchFamily="18" charset="0"/>
            </a:rPr>
            <a:t>примет участие в</a:t>
          </a:r>
          <a:endParaRPr lang="ru-RU" sz="1200" kern="1200" dirty="0">
            <a:latin typeface="Century Schoolbook" pitchFamily="18" charset="0"/>
          </a:endParaRPr>
        </a:p>
      </dsp:txBody>
      <dsp:txXfrm>
        <a:off x="6962234" y="49027"/>
        <a:ext cx="791669" cy="236720"/>
      </dsp:txXfrm>
    </dsp:sp>
    <dsp:sp modelId="{2009BA87-FC1C-42C9-A841-B69593F9DC75}">
      <dsp:nvSpPr>
        <dsp:cNvPr id="0" name=""/>
        <dsp:cNvSpPr/>
      </dsp:nvSpPr>
      <dsp:spPr>
        <a:xfrm>
          <a:off x="3453078" y="1273152"/>
          <a:ext cx="1243443" cy="798606"/>
        </a:xfrm>
        <a:prstGeom prst="rect">
          <a:avLst/>
        </a:prstGeom>
        <a:solidFill>
          <a:schemeClr val="accent4">
            <a:tint val="40000"/>
            <a:alpha val="90000"/>
            <a:hueOff val="-2400000"/>
            <a:satOff val="-912"/>
            <a:lumOff val="12071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400000"/>
              <a:satOff val="-912"/>
              <a:lumOff val="120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+mj-lt"/>
            </a:rPr>
            <a:t>принципы   реализации данной технологии</a:t>
          </a:r>
          <a:endParaRPr lang="ru-RU" sz="1050" kern="1200" dirty="0">
            <a:latin typeface="+mj-lt"/>
          </a:endParaRPr>
        </a:p>
      </dsp:txBody>
      <dsp:txXfrm>
        <a:off x="3652029" y="1273152"/>
        <a:ext cx="1044492" cy="798606"/>
      </dsp:txXfrm>
    </dsp:sp>
    <dsp:sp modelId="{DA7ADB16-584C-4144-9C84-62E03CCC4AFA}">
      <dsp:nvSpPr>
        <dsp:cNvPr id="0" name=""/>
        <dsp:cNvSpPr/>
      </dsp:nvSpPr>
      <dsp:spPr>
        <a:xfrm>
          <a:off x="3237465" y="2207472"/>
          <a:ext cx="1727810" cy="966550"/>
        </a:xfrm>
        <a:prstGeom prst="rect">
          <a:avLst/>
        </a:prstGeom>
        <a:solidFill>
          <a:schemeClr val="accent4">
            <a:tint val="40000"/>
            <a:alpha val="90000"/>
            <a:hueOff val="-2640000"/>
            <a:satOff val="-1003"/>
            <a:lumOff val="1327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40000"/>
              <a:satOff val="-1003"/>
              <a:lumOff val="132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+mj-lt"/>
            </a:rPr>
            <a:t>создание необходимых условий для включения каждого ученика в деятельность, соответствующую его зоне ближайшего развития, </a:t>
          </a:r>
          <a:endParaRPr lang="ru-RU" sz="1000" kern="1200" dirty="0">
            <a:latin typeface="+mj-lt"/>
          </a:endParaRPr>
        </a:p>
      </dsp:txBody>
      <dsp:txXfrm>
        <a:off x="3513915" y="2207472"/>
        <a:ext cx="1451361" cy="966550"/>
      </dsp:txXfrm>
    </dsp:sp>
    <dsp:sp modelId="{E2B6660C-B726-4FF9-991E-F0570E2FA7B6}">
      <dsp:nvSpPr>
        <dsp:cNvPr id="0" name=""/>
        <dsp:cNvSpPr/>
      </dsp:nvSpPr>
      <dsp:spPr>
        <a:xfrm>
          <a:off x="3237461" y="3285535"/>
          <a:ext cx="1676649" cy="603777"/>
        </a:xfrm>
        <a:prstGeom prst="rect">
          <a:avLst/>
        </a:prstGeom>
        <a:solidFill>
          <a:schemeClr val="accent4">
            <a:tint val="40000"/>
            <a:alpha val="90000"/>
            <a:hueOff val="-2880000"/>
            <a:satOff val="-1094"/>
            <a:lumOff val="1448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880000"/>
              <a:satOff val="-1094"/>
              <a:lumOff val="144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+mj-lt"/>
            </a:rPr>
            <a:t>последовательность действий преподавателя при составлении модульного урока.</a:t>
          </a:r>
          <a:r>
            <a:rPr lang="ru-RU" sz="500" kern="1200" dirty="0" smtClean="0"/>
            <a:t>  </a:t>
          </a:r>
          <a:endParaRPr lang="ru-RU" sz="500" kern="1200" dirty="0"/>
        </a:p>
      </dsp:txBody>
      <dsp:txXfrm>
        <a:off x="3505725" y="3285535"/>
        <a:ext cx="1408385" cy="603777"/>
      </dsp:txXfrm>
    </dsp:sp>
    <dsp:sp modelId="{A48A4EAE-198F-4D54-B382-5E1FB93C63E1}">
      <dsp:nvSpPr>
        <dsp:cNvPr id="0" name=""/>
        <dsp:cNvSpPr/>
      </dsp:nvSpPr>
      <dsp:spPr>
        <a:xfrm>
          <a:off x="3309337" y="4147985"/>
          <a:ext cx="1592735" cy="639545"/>
        </a:xfrm>
        <a:prstGeom prst="rect">
          <a:avLst/>
        </a:prstGeom>
        <a:solidFill>
          <a:schemeClr val="accent4">
            <a:tint val="40000"/>
            <a:alpha val="90000"/>
            <a:hueOff val="-3120000"/>
            <a:satOff val="-1186"/>
            <a:lumOff val="15693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120000"/>
              <a:satOff val="-1186"/>
              <a:lumOff val="156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+mj-lt"/>
            </a:rPr>
            <a:t>принципы построения системы оценивания</a:t>
          </a:r>
          <a:endParaRPr lang="ru-RU" sz="1000" kern="1200" dirty="0">
            <a:latin typeface="+mj-lt"/>
          </a:endParaRPr>
        </a:p>
      </dsp:txBody>
      <dsp:txXfrm>
        <a:off x="3564175" y="4147985"/>
        <a:ext cx="1337897" cy="639545"/>
      </dsp:txXfrm>
    </dsp:sp>
    <dsp:sp modelId="{E2654EC4-6074-41EA-A367-E6EF298B0378}">
      <dsp:nvSpPr>
        <dsp:cNvPr id="0" name=""/>
        <dsp:cNvSpPr/>
      </dsp:nvSpPr>
      <dsp:spPr>
        <a:xfrm>
          <a:off x="3167176" y="5010435"/>
          <a:ext cx="1651446" cy="435006"/>
        </a:xfrm>
        <a:prstGeom prst="rect">
          <a:avLst/>
        </a:prstGeom>
        <a:solidFill>
          <a:schemeClr val="accent4">
            <a:tint val="40000"/>
            <a:alpha val="90000"/>
            <a:hueOff val="-3360000"/>
            <a:satOff val="-1277"/>
            <a:lumOff val="1690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360000"/>
              <a:satOff val="-1277"/>
              <a:lumOff val="169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+mj-lt"/>
            </a:rPr>
            <a:t>соотношение внутренней и внешней оценки</a:t>
          </a:r>
          <a:endParaRPr lang="ru-RU" sz="1000" kern="1200" dirty="0">
            <a:latin typeface="+mj-lt"/>
          </a:endParaRPr>
        </a:p>
      </dsp:txBody>
      <dsp:txXfrm>
        <a:off x="3431407" y="5010435"/>
        <a:ext cx="1387215" cy="435006"/>
      </dsp:txXfrm>
    </dsp:sp>
    <dsp:sp modelId="{45E492E6-A2AB-415F-B167-84FF6B8186DB}">
      <dsp:nvSpPr>
        <dsp:cNvPr id="0" name=""/>
        <dsp:cNvSpPr/>
      </dsp:nvSpPr>
      <dsp:spPr>
        <a:xfrm>
          <a:off x="3609089" y="368983"/>
          <a:ext cx="1327673" cy="701147"/>
        </a:xfrm>
        <a:prstGeom prst="ellipse">
          <a:avLst/>
        </a:prstGeom>
        <a:gradFill rotWithShape="0">
          <a:gsLst>
            <a:gs pos="0">
              <a:schemeClr val="accent4">
                <a:hueOff val="-2700000"/>
                <a:satOff val="-75000"/>
                <a:lumOff val="65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700000"/>
                <a:satOff val="-75000"/>
                <a:lumOff val="65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700000"/>
                <a:satOff val="-75000"/>
                <a:lumOff val="65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0" u="sng" kern="1200" dirty="0" smtClean="0">
              <a:latin typeface="Century Schoolbook" pitchFamily="18" charset="0"/>
            </a:rPr>
            <a:t>рассмотрит</a:t>
          </a:r>
          <a:r>
            <a:rPr lang="ru-RU" sz="1600" kern="1200" dirty="0" smtClean="0"/>
            <a:t> </a:t>
          </a:r>
          <a:endParaRPr lang="ru-RU" sz="1600" b="1" kern="1200" dirty="0"/>
        </a:p>
      </dsp:txBody>
      <dsp:txXfrm>
        <a:off x="3803522" y="471664"/>
        <a:ext cx="938807" cy="495785"/>
      </dsp:txXfrm>
    </dsp:sp>
    <dsp:sp modelId="{725C49E8-FD81-440E-A037-D07855DE2863}">
      <dsp:nvSpPr>
        <dsp:cNvPr id="0" name=""/>
        <dsp:cNvSpPr/>
      </dsp:nvSpPr>
      <dsp:spPr>
        <a:xfrm>
          <a:off x="5474919" y="1481151"/>
          <a:ext cx="880663" cy="1261860"/>
        </a:xfrm>
        <a:prstGeom prst="rect">
          <a:avLst/>
        </a:prstGeom>
        <a:solidFill>
          <a:schemeClr val="accent4">
            <a:tint val="40000"/>
            <a:alpha val="90000"/>
            <a:hueOff val="-3600000"/>
            <a:satOff val="-1368"/>
            <a:lumOff val="1810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600000"/>
              <a:satOff val="-1368"/>
              <a:lumOff val="181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индивидуальные карты модульности</a:t>
          </a:r>
          <a:endParaRPr lang="ru-RU" sz="1000" kern="1200" dirty="0"/>
        </a:p>
      </dsp:txBody>
      <dsp:txXfrm>
        <a:off x="5615825" y="1481151"/>
        <a:ext cx="739757" cy="1261860"/>
      </dsp:txXfrm>
    </dsp:sp>
    <dsp:sp modelId="{C944AE92-DE81-48EC-BEBD-EC49CDB1F8D8}">
      <dsp:nvSpPr>
        <dsp:cNvPr id="0" name=""/>
        <dsp:cNvSpPr/>
      </dsp:nvSpPr>
      <dsp:spPr>
        <a:xfrm>
          <a:off x="5355957" y="563651"/>
          <a:ext cx="897196" cy="658997"/>
        </a:xfrm>
        <a:prstGeom prst="ellipse">
          <a:avLst/>
        </a:prstGeom>
        <a:gradFill rotWithShape="0">
          <a:gsLst>
            <a:gs pos="0">
              <a:schemeClr val="accent4">
                <a:hueOff val="-3600000"/>
                <a:satOff val="-100000"/>
                <a:lumOff val="87059"/>
                <a:alphaOff val="0"/>
                <a:shade val="51000"/>
                <a:satMod val="130000"/>
              </a:schemeClr>
            </a:gs>
            <a:gs pos="80000">
              <a:schemeClr val="accent4">
                <a:hueOff val="-3600000"/>
                <a:satOff val="-100000"/>
                <a:lumOff val="87059"/>
                <a:alphaOff val="0"/>
                <a:shade val="93000"/>
                <a:satMod val="130000"/>
              </a:schemeClr>
            </a:gs>
            <a:gs pos="100000">
              <a:schemeClr val="accent4">
                <a:hueOff val="-3600000"/>
                <a:satOff val="-100000"/>
                <a:lumOff val="8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u="sng" kern="1200" dirty="0" smtClean="0">
              <a:latin typeface="Century Schoolbook" pitchFamily="18" charset="0"/>
            </a:rPr>
            <a:t>разработает:</a:t>
          </a:r>
          <a:endParaRPr lang="ru-RU" sz="1100" kern="1200" dirty="0">
            <a:latin typeface="Century Schoolbook" pitchFamily="18" charset="0"/>
          </a:endParaRPr>
        </a:p>
      </dsp:txBody>
      <dsp:txXfrm>
        <a:off x="5487348" y="660159"/>
        <a:ext cx="634414" cy="4659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7FA9D-4008-43EB-A3BE-382490588186}">
      <dsp:nvSpPr>
        <dsp:cNvPr id="0" name=""/>
        <dsp:cNvSpPr/>
      </dsp:nvSpPr>
      <dsp:spPr>
        <a:xfrm rot="21168365">
          <a:off x="-286657" y="632762"/>
          <a:ext cx="8143900" cy="5089937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41275" cmpd="tri">
          <a:solidFill>
            <a:schemeClr val="accent5">
              <a:lumMod val="25000"/>
            </a:schemeClr>
          </a:solidFill>
        </a:ln>
        <a:effectLst>
          <a:glow rad="101600">
            <a:schemeClr val="accent1">
              <a:lumMod val="50000"/>
              <a:alpha val="60000"/>
            </a:schemeClr>
          </a:glow>
        </a:effectLst>
        <a:scene3d>
          <a:camera prst="orthographicFront"/>
          <a:lightRig rig="sunset" dir="t"/>
        </a:scene3d>
        <a:sp3d z="-152400" extrusionH="82550" prstMaterial="flat">
          <a:bevelT w="165100" h="19050" prst="convex"/>
          <a:bevelB w="6350" h="88900"/>
          <a:extrusionClr>
            <a:schemeClr val="accent1">
              <a:lumMod val="75000"/>
            </a:schemeClr>
          </a:extrusionClr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7CA069F-89CB-459D-9868-2FBDBB7651D7}">
      <dsp:nvSpPr>
        <dsp:cNvPr id="0" name=""/>
        <dsp:cNvSpPr/>
      </dsp:nvSpPr>
      <dsp:spPr>
        <a:xfrm>
          <a:off x="832245" y="4536314"/>
          <a:ext cx="187309" cy="187309"/>
        </a:xfrm>
        <a:prstGeom prst="ellipse">
          <a:avLst/>
        </a:prstGeom>
        <a:solidFill>
          <a:srgbClr val="99FF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42108E-BE02-4358-8A6B-94949ADBD2B1}">
      <dsp:nvSpPr>
        <dsp:cNvPr id="0" name=""/>
        <dsp:cNvSpPr/>
      </dsp:nvSpPr>
      <dsp:spPr>
        <a:xfrm>
          <a:off x="102443" y="4753647"/>
          <a:ext cx="2240706" cy="1211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25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993300"/>
              </a:solidFill>
            </a:rPr>
            <a:t>Самодиагностика через рефлексию</a:t>
          </a:r>
          <a:endParaRPr lang="ru-RU" sz="1800" b="1" i="1" kern="1200" dirty="0">
            <a:solidFill>
              <a:srgbClr val="993300"/>
            </a:solidFill>
          </a:endParaRPr>
        </a:p>
      </dsp:txBody>
      <dsp:txXfrm>
        <a:off x="102443" y="4753647"/>
        <a:ext cx="2240706" cy="1211405"/>
      </dsp:txXfrm>
    </dsp:sp>
    <dsp:sp modelId="{0A909733-A573-4572-B9A5-51BD82590FBB}">
      <dsp:nvSpPr>
        <dsp:cNvPr id="0" name=""/>
        <dsp:cNvSpPr/>
      </dsp:nvSpPr>
      <dsp:spPr>
        <a:xfrm>
          <a:off x="1785950" y="3571900"/>
          <a:ext cx="293180" cy="2931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10294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10294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10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F0F1AB-B20E-49F2-AFB9-5806B9F43F38}">
      <dsp:nvSpPr>
        <dsp:cNvPr id="0" name=""/>
        <dsp:cNvSpPr/>
      </dsp:nvSpPr>
      <dsp:spPr>
        <a:xfrm>
          <a:off x="271443" y="2714652"/>
          <a:ext cx="2494894" cy="213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35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993300"/>
              </a:solidFill>
            </a:rPr>
            <a:t>Проектирование собственных модельных способов</a:t>
          </a:r>
          <a:endParaRPr lang="ru-RU" sz="1600" b="1" i="1" kern="1200" dirty="0">
            <a:solidFill>
              <a:srgbClr val="993300"/>
            </a:solidFill>
          </a:endParaRPr>
        </a:p>
      </dsp:txBody>
      <dsp:txXfrm>
        <a:off x="271443" y="2714652"/>
        <a:ext cx="2494894" cy="2132683"/>
      </dsp:txXfrm>
    </dsp:sp>
    <dsp:sp modelId="{823D916C-6BF4-4AF8-8604-BEBD4180F9F6}">
      <dsp:nvSpPr>
        <dsp:cNvPr id="0" name=""/>
        <dsp:cNvSpPr/>
      </dsp:nvSpPr>
      <dsp:spPr>
        <a:xfrm>
          <a:off x="3286148" y="2500332"/>
          <a:ext cx="390907" cy="3909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20588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20588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20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314CF1-7654-4ED7-84F5-2F1F4F80B4C1}">
      <dsp:nvSpPr>
        <dsp:cNvPr id="0" name=""/>
        <dsp:cNvSpPr/>
      </dsp:nvSpPr>
      <dsp:spPr>
        <a:xfrm>
          <a:off x="2700216" y="2893228"/>
          <a:ext cx="2714765" cy="2860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134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993300"/>
              </a:solidFill>
            </a:rPr>
            <a:t>Выступления на семинарах, стажерских  пробах, </a:t>
          </a:r>
          <a:r>
            <a:rPr lang="ru-RU" sz="1800" b="1" i="1" kern="1200" dirty="0" err="1" smtClean="0">
              <a:solidFill>
                <a:srgbClr val="993300"/>
              </a:solidFill>
            </a:rPr>
            <a:t>онлайн-занятиях</a:t>
          </a:r>
          <a:endParaRPr lang="ru-RU" sz="1600" b="1" i="1" kern="1200" dirty="0">
            <a:solidFill>
              <a:srgbClr val="993300"/>
            </a:solidFill>
          </a:endParaRPr>
        </a:p>
      </dsp:txBody>
      <dsp:txXfrm>
        <a:off x="2700216" y="2893228"/>
        <a:ext cx="2714765" cy="2860544"/>
      </dsp:txXfrm>
    </dsp:sp>
    <dsp:sp modelId="{FB48F19C-10F5-4E43-B83B-9EED5EA428C7}">
      <dsp:nvSpPr>
        <dsp:cNvPr id="0" name=""/>
        <dsp:cNvSpPr/>
      </dsp:nvSpPr>
      <dsp:spPr>
        <a:xfrm>
          <a:off x="4557727" y="1821671"/>
          <a:ext cx="504921" cy="504921"/>
        </a:xfrm>
        <a:prstGeom prst="ellipse">
          <a:avLst/>
        </a:prstGeom>
        <a:solidFill>
          <a:srgbClr val="CC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C21741-030D-4C68-A0C1-057C50D25531}">
      <dsp:nvSpPr>
        <dsp:cNvPr id="0" name=""/>
        <dsp:cNvSpPr/>
      </dsp:nvSpPr>
      <dsp:spPr>
        <a:xfrm>
          <a:off x="3214706" y="857243"/>
          <a:ext cx="2371747" cy="3410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548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993300"/>
              </a:solidFill>
            </a:rPr>
            <a:t>Применение       на уроках и внеурочных занятиях</a:t>
          </a:r>
          <a:endParaRPr lang="ru-RU" sz="1800" b="1" i="1" kern="1200" dirty="0">
            <a:solidFill>
              <a:srgbClr val="993300"/>
            </a:solidFill>
          </a:endParaRPr>
        </a:p>
      </dsp:txBody>
      <dsp:txXfrm>
        <a:off x="3214706" y="857243"/>
        <a:ext cx="2371747" cy="3410258"/>
      </dsp:txXfrm>
    </dsp:sp>
    <dsp:sp modelId="{35D80283-C819-4DB9-8066-D846E1CF6E6C}">
      <dsp:nvSpPr>
        <dsp:cNvPr id="0" name=""/>
        <dsp:cNvSpPr/>
      </dsp:nvSpPr>
      <dsp:spPr>
        <a:xfrm>
          <a:off x="6332972" y="1035851"/>
          <a:ext cx="643368" cy="643368"/>
        </a:xfrm>
        <a:prstGeom prst="ellipse">
          <a:avLst/>
        </a:prstGeom>
        <a:solidFill>
          <a:srgbClr val="FF66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8F17EE-337B-41E7-9C14-BC25E5B5792D}">
      <dsp:nvSpPr>
        <dsp:cNvPr id="0" name=""/>
        <dsp:cNvSpPr/>
      </dsp:nvSpPr>
      <dsp:spPr>
        <a:xfrm>
          <a:off x="5172052" y="1750249"/>
          <a:ext cx="2871832" cy="3746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907" tIns="0" rIns="0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solidFill>
                <a:srgbClr val="993300"/>
              </a:solidFill>
            </a:rPr>
            <a:t>Самостоятельная разработка модульных уроков  </a:t>
          </a:r>
          <a:endParaRPr lang="ru-RU" sz="2200" b="1" i="1" kern="1200" dirty="0">
            <a:solidFill>
              <a:srgbClr val="993300"/>
            </a:solidFill>
          </a:endParaRPr>
        </a:p>
      </dsp:txBody>
      <dsp:txXfrm>
        <a:off x="5172052" y="1750249"/>
        <a:ext cx="2871832" cy="3746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B0164-710B-4173-972C-592D53EF3D48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A7B40-1DE9-47AE-B3D4-0611C735A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56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Силаева Елена Анатольевна учитель высшей категории МБОУ СОШ№2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78FB8B-021E-4E0D-9F22-8B2C42A2865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4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36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auto" hangingPunct="0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kumimoji="1" 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auto" hangingPunct="0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kumimoji="1" 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auto" hangingPunct="0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kumimoji="1" lang="ru-RU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7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auto" hangingPunct="0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kumimoji="1" lang="ru-RU" sz="2400"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317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08.08.2007</a:t>
            </a:r>
            <a:endParaRPr lang="ru-RU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Силаева Елена Анатольевна,учитель высшей категории МБОУ СОШ №2 г.Десногорска</a:t>
            </a:r>
            <a:endParaRPr lang="ru-RU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B980-1E76-478E-98C1-CB3648643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08.08.2007</a:t>
            </a: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Силаева Елена Анатольевна,учитель высшей категории МБОУ СОШ №2 г.Десногорска</a:t>
            </a: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30723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24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30727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29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30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31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32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33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34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36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30737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38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30739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40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41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42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43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44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45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46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47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48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50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751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027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54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j-lt"/>
              </a:defRPr>
            </a:lvl1pPr>
          </a:lstStyle>
          <a:p>
            <a:pPr>
              <a:defRPr/>
            </a:pPr>
            <a:r>
              <a:rPr lang="ru-RU" smtClean="0"/>
              <a:t>08.08.2007</a:t>
            </a:r>
            <a:endParaRPr lang="ru-RU"/>
          </a:p>
        </p:txBody>
      </p:sp>
      <p:sp>
        <p:nvSpPr>
          <p:cNvPr id="30755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j-lt"/>
              </a:defRPr>
            </a:lvl1pPr>
          </a:lstStyle>
          <a:p>
            <a:pPr>
              <a:defRPr/>
            </a:pPr>
            <a:r>
              <a:rPr lang="ru-RU" smtClean="0"/>
              <a:t>Силаева Елена Анатольевна,учитель высшей категории МБОУ СОШ №2 г.Десногорска</a:t>
            </a:r>
            <a:endParaRPr lang="ru-RU"/>
          </a:p>
        </p:txBody>
      </p:sp>
      <p:sp>
        <p:nvSpPr>
          <p:cNvPr id="30756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j-lt"/>
              </a:defRPr>
            </a:lvl1pPr>
          </a:lstStyle>
          <a:p>
            <a:pPr>
              <a:defRPr/>
            </a:pPr>
            <a:fld id="{2DC23119-E4E0-4C8F-B268-1A98683B0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strips dir="rd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:\конкурсы мои\росамтом\презентация\logot.png"/>
          <p:cNvPicPr>
            <a:picLocks noChangeAspect="1" noChangeArrowheads="1"/>
          </p:cNvPicPr>
          <p:nvPr/>
        </p:nvPicPr>
        <p:blipFill rotWithShape="1">
          <a:blip r:embed="rId2"/>
          <a:srcRect r="58245" b="7280"/>
          <a:stretch/>
        </p:blipFill>
        <p:spPr bwMode="auto">
          <a:xfrm>
            <a:off x="642910" y="1571612"/>
            <a:ext cx="1431779" cy="149431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57290" y="285728"/>
            <a:ext cx="72384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38100">
                  <a:solidFill>
                    <a:srgbClr val="00B0F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ПРОГРАММА</a:t>
            </a:r>
            <a:r>
              <a:rPr lang="ru-RU" sz="4000" b="1" cap="none" spc="0" dirty="0" smtClean="0">
                <a:ln w="11430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СТАЖИРОВКИ</a:t>
            </a:r>
            <a:endParaRPr lang="ru-RU" sz="4000" b="1" cap="none" spc="0" dirty="0">
              <a:ln w="11430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8879" y="1340768"/>
            <a:ext cx="58858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Силаевой Елены Анатольевны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учителя высшей категории</a:t>
            </a:r>
          </a:p>
          <a:p>
            <a:pPr algn="ctr"/>
            <a:r>
              <a:rPr lang="ru-RU" sz="2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МБОУ СОШ №2</a:t>
            </a:r>
          </a:p>
          <a:p>
            <a:pPr algn="ctr"/>
            <a:r>
              <a:rPr lang="ru-RU" sz="2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г.Десногорска</a:t>
            </a:r>
            <a:endParaRPr lang="ru-RU" sz="2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63831" y="3453164"/>
            <a:ext cx="3150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C3399"/>
                </a:solidFill>
                <a:latin typeface="Century Schoolbook" pitchFamily="18" charset="0"/>
              </a:rPr>
              <a:t>«Если ученик в школе не научился сам ничего творить</a:t>
            </a:r>
            <a:r>
              <a:rPr lang="ru-RU" b="1" i="1" dirty="0" smtClean="0">
                <a:solidFill>
                  <a:srgbClr val="CC3399"/>
                </a:solidFill>
                <a:latin typeface="Century Schoolbook" pitchFamily="18" charset="0"/>
              </a:rPr>
              <a:t>,</a:t>
            </a:r>
          </a:p>
          <a:p>
            <a:r>
              <a:rPr lang="ru-RU" b="1" i="1" dirty="0" smtClean="0">
                <a:solidFill>
                  <a:srgbClr val="CC3399"/>
                </a:solidFill>
                <a:latin typeface="Century Schoolbook" pitchFamily="18" charset="0"/>
              </a:rPr>
              <a:t> </a:t>
            </a:r>
            <a:r>
              <a:rPr lang="ru-RU" b="1" i="1" dirty="0">
                <a:solidFill>
                  <a:srgbClr val="CC3399"/>
                </a:solidFill>
                <a:latin typeface="Century Schoolbook" pitchFamily="18" charset="0"/>
              </a:rPr>
              <a:t>то и в жизни он всегда будет только </a:t>
            </a:r>
            <a:r>
              <a:rPr lang="ru-RU" b="1" i="1" dirty="0" smtClean="0">
                <a:solidFill>
                  <a:srgbClr val="CC3399"/>
                </a:solidFill>
                <a:latin typeface="Century Schoolbook" pitchFamily="18" charset="0"/>
              </a:rPr>
              <a:t>      </a:t>
            </a:r>
          </a:p>
          <a:p>
            <a:r>
              <a:rPr lang="ru-RU" b="1" i="1" dirty="0">
                <a:solidFill>
                  <a:srgbClr val="CC3399"/>
                </a:solidFill>
                <a:latin typeface="Century Schoolbook" pitchFamily="18" charset="0"/>
              </a:rPr>
              <a:t> </a:t>
            </a:r>
            <a:r>
              <a:rPr lang="ru-RU" b="1" i="1" dirty="0" smtClean="0">
                <a:solidFill>
                  <a:srgbClr val="CC3399"/>
                </a:solidFill>
                <a:latin typeface="Century Schoolbook" pitchFamily="18" charset="0"/>
              </a:rPr>
              <a:t>         подражать</a:t>
            </a:r>
            <a:r>
              <a:rPr lang="ru-RU" b="1" i="1" dirty="0">
                <a:solidFill>
                  <a:srgbClr val="CC3399"/>
                </a:solidFill>
                <a:latin typeface="Century Schoolbook" pitchFamily="18" charset="0"/>
              </a:rPr>
              <a:t>, </a:t>
            </a:r>
            <a:endParaRPr lang="ru-RU" b="1" i="1" dirty="0" smtClean="0">
              <a:solidFill>
                <a:srgbClr val="CC3399"/>
              </a:solidFill>
              <a:latin typeface="Century Schoolbook" pitchFamily="18" charset="0"/>
            </a:endParaRPr>
          </a:p>
          <a:p>
            <a:r>
              <a:rPr lang="ru-RU" b="1" i="1" dirty="0">
                <a:solidFill>
                  <a:srgbClr val="CC3399"/>
                </a:solidFill>
                <a:latin typeface="Century Schoolbook" pitchFamily="18" charset="0"/>
              </a:rPr>
              <a:t> </a:t>
            </a:r>
            <a:r>
              <a:rPr lang="ru-RU" b="1" i="1" dirty="0" smtClean="0">
                <a:solidFill>
                  <a:srgbClr val="CC3399"/>
                </a:solidFill>
                <a:latin typeface="Century Schoolbook" pitchFamily="18" charset="0"/>
              </a:rPr>
              <a:t>                  копировать</a:t>
            </a:r>
            <a:r>
              <a:rPr lang="ru-RU" b="1" i="1" dirty="0">
                <a:solidFill>
                  <a:srgbClr val="CC3399"/>
                </a:solidFill>
                <a:latin typeface="Century Schoolbook" pitchFamily="18" charset="0"/>
              </a:rPr>
              <a:t>» </a:t>
            </a:r>
            <a:endParaRPr lang="ru-RU" b="1" i="1" dirty="0" smtClean="0">
              <a:solidFill>
                <a:srgbClr val="CC3399"/>
              </a:solidFill>
              <a:latin typeface="Century Schoolbook" pitchFamily="18" charset="0"/>
            </a:endParaRPr>
          </a:p>
          <a:p>
            <a:r>
              <a:rPr lang="ru-RU" b="1" i="1" dirty="0">
                <a:solidFill>
                  <a:srgbClr val="CC3399"/>
                </a:solidFill>
                <a:latin typeface="Century Schoolbook" pitchFamily="18" charset="0"/>
              </a:rPr>
              <a:t> </a:t>
            </a:r>
            <a:r>
              <a:rPr lang="ru-RU" b="1" i="1" dirty="0" smtClean="0">
                <a:solidFill>
                  <a:srgbClr val="CC3399"/>
                </a:solidFill>
                <a:latin typeface="Century Schoolbook" pitchFamily="18" charset="0"/>
              </a:rPr>
              <a:t>                    </a:t>
            </a:r>
            <a:r>
              <a:rPr lang="ru-RU" i="1" dirty="0" smtClean="0">
                <a:solidFill>
                  <a:srgbClr val="002060"/>
                </a:solidFill>
                <a:latin typeface="Century Schoolbook" pitchFamily="18" charset="0"/>
              </a:rPr>
              <a:t>Л.Н</a:t>
            </a:r>
            <a:r>
              <a:rPr lang="ru-RU" i="1" dirty="0">
                <a:solidFill>
                  <a:srgbClr val="002060"/>
                </a:solidFill>
                <a:latin typeface="Century Schoolbook" pitchFamily="18" charset="0"/>
              </a:rPr>
              <a:t>. Толстой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923779" cy="277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228600"/>
            <a:ext cx="1357300" cy="6629400"/>
          </a:xfrm>
        </p:spPr>
        <p:txBody>
          <a:bodyPr vert="vert270"/>
          <a:lstStyle/>
          <a:p>
            <a:r>
              <a:rPr lang="ru-RU" b="1" dirty="0" smtClean="0"/>
              <a:t> </a:t>
            </a:r>
            <a:r>
              <a:rPr lang="ru-RU" sz="4800" b="1" dirty="0" smtClean="0">
                <a:ln w="1905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Результат</a:t>
            </a:r>
            <a:r>
              <a:rPr lang="ru-RU" sz="4800" b="1" cap="none" spc="0" dirty="0" smtClean="0">
                <a:ln w="1905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ы </a:t>
            </a:r>
            <a:r>
              <a:rPr lang="ru-RU" sz="4800" b="1" dirty="0" smtClean="0">
                <a:ln w="1905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   стажировки</a:t>
            </a:r>
            <a:r>
              <a:rPr lang="ru-RU" sz="4800" b="1" dirty="0" smtClean="0">
                <a:ln w="19050">
                  <a:solidFill>
                    <a:srgbClr val="0070C0"/>
                  </a:solidFill>
                </a:ln>
                <a:solidFill>
                  <a:srgbClr val="FFC000"/>
                </a:solidFill>
              </a:rPr>
              <a:t>  </a:t>
            </a:r>
            <a:endParaRPr lang="ru-RU" dirty="0">
              <a:ln w="19050">
                <a:solidFill>
                  <a:srgbClr val="0070C0"/>
                </a:solidFill>
              </a:ln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00" y="142852"/>
          <a:ext cx="8143900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95736" y="6453336"/>
            <a:ext cx="5040560" cy="457200"/>
          </a:xfrm>
        </p:spPr>
        <p:txBody>
          <a:bodyPr/>
          <a:lstStyle/>
          <a:p>
            <a:r>
              <a:rPr lang="ru-RU" sz="1000" dirty="0" smtClean="0"/>
              <a:t>Силаева Елена </a:t>
            </a:r>
            <a:r>
              <a:rPr lang="ru-RU" sz="1000" dirty="0" smtClean="0"/>
              <a:t>Анатольевна, </a:t>
            </a:r>
            <a:r>
              <a:rPr lang="ru-RU" sz="1000" dirty="0" smtClean="0"/>
              <a:t>учитель высшей категории МБОУ СОШ №2 г.Десногорска</a:t>
            </a:r>
            <a:endParaRPr lang="ru-RU" sz="1000" dirty="0"/>
          </a:p>
        </p:txBody>
      </p:sp>
      <p:pic>
        <p:nvPicPr>
          <p:cNvPr id="6" name="Picture 1" descr="D:\конкурсы мои\росамтом\презентация\logot.png"/>
          <p:cNvPicPr>
            <a:picLocks noChangeAspect="1" noChangeArrowheads="1"/>
          </p:cNvPicPr>
          <p:nvPr/>
        </p:nvPicPr>
        <p:blipFill>
          <a:blip r:embed="rId7"/>
          <a:srcRect r="56250" b="2482"/>
          <a:stretch>
            <a:fillRect/>
          </a:stretch>
        </p:blipFill>
        <p:spPr bwMode="auto">
          <a:xfrm rot="18866595">
            <a:off x="555794" y="2891859"/>
            <a:ext cx="886481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5642" y="404664"/>
            <a:ext cx="7491412" cy="1143000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400" dirty="0" smtClean="0">
                <a:solidFill>
                  <a:srgbClr val="002060"/>
                </a:solidFill>
                <a:latin typeface="Century Schoolbook" pitchFamily="18" charset="0"/>
              </a:rPr>
              <a:t>-</a:t>
            </a:r>
            <a:r>
              <a:rPr lang="ru-RU" sz="1400" i="1" dirty="0" smtClean="0">
                <a:solidFill>
                  <a:srgbClr val="002060"/>
                </a:solidFill>
                <a:latin typeface="Century Schoolbook" pitchFamily="18" charset="0"/>
              </a:rPr>
              <a:t>представление</a:t>
            </a:r>
            <a:r>
              <a:rPr lang="ru-RU" sz="1400" dirty="0" smtClean="0">
                <a:solidFill>
                  <a:srgbClr val="002060"/>
                </a:solidFill>
                <a:latin typeface="Century Schoolbook" pitchFamily="18" charset="0"/>
              </a:rPr>
              <a:t> технологии модульного обучения как средства формирования и </a:t>
            </a:r>
            <a:r>
              <a:rPr lang="ru-RU" sz="1400" dirty="0" err="1" smtClean="0">
                <a:solidFill>
                  <a:srgbClr val="002060"/>
                </a:solidFill>
                <a:latin typeface="Century Schoolbook" pitchFamily="18" charset="0"/>
              </a:rPr>
              <a:t>разноуровневого</a:t>
            </a:r>
            <a:r>
              <a:rPr lang="ru-RU" sz="1400" dirty="0" smtClean="0">
                <a:solidFill>
                  <a:srgbClr val="002060"/>
                </a:solidFill>
                <a:latin typeface="Century Schoolbook" pitchFamily="18" charset="0"/>
              </a:rPr>
              <a:t> оценивания предметных результатов учащихся в соответствии с требованиями стандарта </a:t>
            </a:r>
            <a:br>
              <a:rPr lang="ru-RU" sz="1400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Century Schoolbook" pitchFamily="18" charset="0"/>
              </a:rPr>
              <a:t>-</a:t>
            </a:r>
            <a:r>
              <a:rPr lang="ru-RU" sz="1400" i="1" dirty="0" smtClean="0">
                <a:solidFill>
                  <a:srgbClr val="002060"/>
                </a:solidFill>
                <a:latin typeface="Century Schoolbook" pitchFamily="18" charset="0"/>
              </a:rPr>
              <a:t>совершенствование и развитие</a:t>
            </a:r>
            <a:r>
              <a:rPr lang="ru-RU" sz="1400" dirty="0" smtClean="0">
                <a:solidFill>
                  <a:srgbClr val="002060"/>
                </a:solidFill>
                <a:latin typeface="Century Schoolbook" pitchFamily="18" charset="0"/>
              </a:rPr>
              <a:t> профессиональных компетенций педагогов по внедрению технологии модульного обучения для формирования и </a:t>
            </a:r>
            <a:r>
              <a:rPr lang="ru-RU" sz="1400" dirty="0" err="1" smtClean="0">
                <a:solidFill>
                  <a:srgbClr val="002060"/>
                </a:solidFill>
                <a:latin typeface="Century Schoolbook" pitchFamily="18" charset="0"/>
              </a:rPr>
              <a:t>разноуровневого</a:t>
            </a:r>
            <a:r>
              <a:rPr lang="ru-RU" sz="1400" dirty="0" smtClean="0">
                <a:solidFill>
                  <a:srgbClr val="002060"/>
                </a:solidFill>
                <a:latin typeface="Century Schoolbook" pitchFamily="18" charset="0"/>
              </a:rPr>
              <a:t> оценивания предметных результатов учащихся</a:t>
            </a:r>
            <a:endParaRPr lang="ru-RU" sz="1400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988840"/>
            <a:ext cx="7776864" cy="1238239"/>
          </a:xfrm>
        </p:spPr>
        <p:txBody>
          <a:bodyPr/>
          <a:lstStyle/>
          <a:p>
            <a:pPr marL="0" indent="0" algn="just">
              <a:buNone/>
            </a:pPr>
            <a:r>
              <a:rPr lang="ru-RU" sz="1300" b="0" i="1" dirty="0" smtClean="0">
                <a:solidFill>
                  <a:srgbClr val="002060"/>
                </a:solidFill>
                <a:latin typeface="Century Schoolbook" pitchFamily="18" charset="0"/>
              </a:rPr>
              <a:t>1) Сформировать у стажеров представление</a:t>
            </a:r>
            <a:r>
              <a:rPr lang="ru-RU" sz="1300" b="0" dirty="0" smtClean="0">
                <a:solidFill>
                  <a:srgbClr val="002060"/>
                </a:solidFill>
                <a:latin typeface="Century Schoolbook" pitchFamily="18" charset="0"/>
              </a:rPr>
              <a:t> о назначении и структуре технологии МО.</a:t>
            </a:r>
          </a:p>
          <a:p>
            <a:pPr marL="0" indent="0" algn="just">
              <a:buNone/>
            </a:pPr>
            <a:r>
              <a:rPr lang="ru-RU" sz="1300" b="0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1300" b="0" i="1" dirty="0" smtClean="0">
                <a:solidFill>
                  <a:srgbClr val="002060"/>
                </a:solidFill>
                <a:latin typeface="Century Schoolbook" pitchFamily="18" charset="0"/>
              </a:rPr>
              <a:t>2) Организовать деятельность стажеров по:</a:t>
            </a:r>
            <a:endParaRPr lang="ru-RU" sz="1300" b="0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marL="0" indent="0" algn="just">
              <a:buNone/>
            </a:pPr>
            <a:r>
              <a:rPr lang="ru-RU" sz="1300" b="0" dirty="0" smtClean="0">
                <a:solidFill>
                  <a:srgbClr val="002060"/>
                </a:solidFill>
                <a:latin typeface="Century Schoolbook" pitchFamily="18" charset="0"/>
              </a:rPr>
              <a:t> - выявлению собственных профессиональных дефицитов в вопросе использования технологии модульного обучения;</a:t>
            </a:r>
          </a:p>
          <a:p>
            <a:pPr marL="0" indent="0" algn="just">
              <a:buNone/>
            </a:pPr>
            <a:r>
              <a:rPr lang="ru-RU" sz="1300" b="0" dirty="0" smtClean="0">
                <a:solidFill>
                  <a:srgbClr val="002060"/>
                </a:solidFill>
                <a:latin typeface="Century Schoolbook" pitchFamily="18" charset="0"/>
              </a:rPr>
              <a:t>- анализу, на основе актуализации собственного опыта во взаимодействии с коллегами, эффективности использования технологии модульного обучения в аспекте формирования </a:t>
            </a:r>
            <a:r>
              <a:rPr lang="ru-RU" sz="1300" b="0" dirty="0" err="1" smtClean="0">
                <a:solidFill>
                  <a:srgbClr val="002060"/>
                </a:solidFill>
                <a:latin typeface="Century Schoolbook" pitchFamily="18" charset="0"/>
              </a:rPr>
              <a:t>разноуровневого</a:t>
            </a:r>
            <a:r>
              <a:rPr lang="ru-RU" sz="1300" b="0" dirty="0" smtClean="0">
                <a:solidFill>
                  <a:srgbClr val="002060"/>
                </a:solidFill>
                <a:latin typeface="Century Schoolbook" pitchFamily="18" charset="0"/>
              </a:rPr>
              <a:t> оценивания предметных результатов; </a:t>
            </a:r>
          </a:p>
          <a:p>
            <a:pPr marL="0" indent="0" algn="just">
              <a:buNone/>
            </a:pPr>
            <a:r>
              <a:rPr lang="ru-RU" sz="1300" b="0" dirty="0" smtClean="0">
                <a:solidFill>
                  <a:srgbClr val="002060"/>
                </a:solidFill>
                <a:latin typeface="Century Schoolbook" pitchFamily="18" charset="0"/>
              </a:rPr>
              <a:t>- освоению технологии МО, применения в учебном процессе;</a:t>
            </a:r>
          </a:p>
          <a:p>
            <a:pPr marL="0" indent="0" algn="just">
              <a:buNone/>
            </a:pPr>
            <a:r>
              <a:rPr lang="ru-RU" sz="1300" b="0" dirty="0" smtClean="0">
                <a:solidFill>
                  <a:srgbClr val="002060"/>
                </a:solidFill>
                <a:latin typeface="Century Schoolbook" pitchFamily="18" charset="0"/>
              </a:rPr>
              <a:t>-освоению </a:t>
            </a:r>
            <a:r>
              <a:rPr lang="ru-RU" sz="1300" b="0" dirty="0" err="1" smtClean="0">
                <a:solidFill>
                  <a:srgbClr val="002060"/>
                </a:solidFill>
                <a:latin typeface="Century Schoolbook" pitchFamily="18" charset="0"/>
              </a:rPr>
              <a:t>критериально-ориентированного</a:t>
            </a:r>
            <a:r>
              <a:rPr lang="ru-RU" sz="1300" b="0" dirty="0" smtClean="0">
                <a:solidFill>
                  <a:srgbClr val="002060"/>
                </a:solidFill>
                <a:latin typeface="Century Schoolbook" pitchFamily="18" charset="0"/>
              </a:rPr>
              <a:t> подхода в оценивании предметных результатов школьников;  </a:t>
            </a:r>
          </a:p>
          <a:p>
            <a:pPr marL="0" indent="0" algn="just">
              <a:buNone/>
            </a:pPr>
            <a:r>
              <a:rPr lang="ru-RU" sz="1300" b="0" i="1" dirty="0" smtClean="0">
                <a:solidFill>
                  <a:srgbClr val="002060"/>
                </a:solidFill>
                <a:latin typeface="Century Schoolbook" pitchFamily="18" charset="0"/>
              </a:rPr>
              <a:t>3) Создать условия для:</a:t>
            </a:r>
            <a:endParaRPr lang="ru-RU" sz="1300" b="0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marL="0" indent="0" algn="just">
              <a:buNone/>
            </a:pPr>
            <a:r>
              <a:rPr lang="ru-RU" sz="1300" b="0" dirty="0" smtClean="0">
                <a:solidFill>
                  <a:srgbClr val="002060"/>
                </a:solidFill>
                <a:latin typeface="Century Schoolbook" pitchFamily="18" charset="0"/>
              </a:rPr>
              <a:t>- активного погружения стажеров в проектную деятельность по разработанным темам стажировки;</a:t>
            </a:r>
          </a:p>
          <a:p>
            <a:pPr marL="0" indent="0" algn="just">
              <a:buNone/>
            </a:pPr>
            <a:r>
              <a:rPr lang="ru-RU" sz="1300" b="0" dirty="0" smtClean="0">
                <a:solidFill>
                  <a:srgbClr val="002060"/>
                </a:solidFill>
                <a:latin typeface="Century Schoolbook" pitchFamily="18" charset="0"/>
              </a:rPr>
              <a:t>- моделирования и апробации ими ТМО для достижения предметных результатов;</a:t>
            </a:r>
          </a:p>
          <a:p>
            <a:pPr marL="0" indent="0" algn="just">
              <a:buNone/>
            </a:pPr>
            <a:r>
              <a:rPr lang="ru-RU" sz="1300" b="0" dirty="0" smtClean="0">
                <a:solidFill>
                  <a:srgbClr val="002060"/>
                </a:solidFill>
                <a:latin typeface="Century Schoolbook" pitchFamily="18" charset="0"/>
              </a:rPr>
              <a:t>- организации осмысления, актуализации собственных профессиональных универсальных действий, обнаружение ресурсов и дефицитов.</a:t>
            </a:r>
          </a:p>
          <a:p>
            <a:pPr marL="0" indent="0" algn="just">
              <a:buNone/>
            </a:pPr>
            <a:r>
              <a:rPr lang="ru-RU" sz="1300" b="0" i="1" dirty="0" smtClean="0">
                <a:solidFill>
                  <a:srgbClr val="002060"/>
                </a:solidFill>
                <a:latin typeface="Century Schoolbook" pitchFamily="18" charset="0"/>
              </a:rPr>
              <a:t>4) Обеспечить возможность стажерам для: </a:t>
            </a:r>
            <a:endParaRPr lang="ru-RU" sz="1300" b="0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marL="0" indent="0" algn="just">
              <a:buNone/>
            </a:pPr>
            <a:r>
              <a:rPr lang="ru-RU" sz="1300" b="0" dirty="0" smtClean="0">
                <a:solidFill>
                  <a:srgbClr val="002060"/>
                </a:solidFill>
                <a:latin typeface="Century Schoolbook" pitchFamily="18" charset="0"/>
              </a:rPr>
              <a:t>- предъявления наработанных материалов на специально созданном сайте стажерской площадки, сайте проекта «Школа </a:t>
            </a:r>
            <a:r>
              <a:rPr lang="ru-RU" sz="1300" b="0" dirty="0" err="1" smtClean="0">
                <a:solidFill>
                  <a:srgbClr val="002060"/>
                </a:solidFill>
                <a:latin typeface="Century Schoolbook" pitchFamily="18" charset="0"/>
              </a:rPr>
              <a:t>Росатома</a:t>
            </a:r>
            <a:r>
              <a:rPr lang="ru-RU" sz="1300" b="0" dirty="0" smtClean="0">
                <a:solidFill>
                  <a:srgbClr val="002060"/>
                </a:solidFill>
                <a:latin typeface="Century Schoolbook" pitchFamily="18" charset="0"/>
              </a:rPr>
              <a:t>»;</a:t>
            </a:r>
          </a:p>
          <a:p>
            <a:pPr marL="0" indent="0" algn="just">
              <a:buNone/>
            </a:pPr>
            <a:r>
              <a:rPr lang="ru-RU" sz="1300" b="0" dirty="0" smtClean="0">
                <a:solidFill>
                  <a:srgbClr val="002060"/>
                </a:solidFill>
                <a:latin typeface="Century Schoolbook" pitchFamily="18" charset="0"/>
              </a:rPr>
              <a:t>- актуализации собственного педагогического опыта. </a:t>
            </a:r>
          </a:p>
          <a:p>
            <a:pPr algn="just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453336"/>
            <a:ext cx="5328592" cy="457200"/>
          </a:xfrm>
        </p:spPr>
        <p:txBody>
          <a:bodyPr/>
          <a:lstStyle/>
          <a:p>
            <a:r>
              <a:rPr lang="ru-RU" sz="1000" dirty="0" smtClean="0"/>
              <a:t>Силаева Елена Анатольевна, учитель высшей категории МБОУ СОШ №2 </a:t>
            </a:r>
            <a:r>
              <a:rPr lang="ru-RU" sz="1000" dirty="0" err="1" smtClean="0"/>
              <a:t>г.Десногорска</a:t>
            </a:r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6643" y="-6935"/>
            <a:ext cx="28344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i="1" u="sng" cap="none" spc="0" dirty="0" smtClean="0">
                <a:ln w="11430">
                  <a:solidFill>
                    <a:srgbClr val="0070C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</a:rPr>
              <a:t> </a:t>
            </a:r>
            <a:r>
              <a:rPr lang="ru-RU" sz="2000" b="1" i="1" u="sng" cap="none" spc="0" dirty="0" smtClean="0">
                <a:ln w="11430">
                  <a:solidFill>
                    <a:srgbClr val="0070C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</a:rPr>
              <a:t>Цели программы: </a:t>
            </a:r>
            <a:endParaRPr lang="ru-RU" sz="2000" b="1" i="1" cap="none" spc="0" dirty="0">
              <a:ln w="11430">
                <a:solidFill>
                  <a:srgbClr val="0070C0"/>
                </a:solidFill>
              </a:ln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628800"/>
            <a:ext cx="29249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i="1" u="sng" cap="none" spc="0" dirty="0" smtClean="0">
                <a:ln w="11430">
                  <a:solidFill>
                    <a:srgbClr val="00B0F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Задачи программы: </a:t>
            </a:r>
            <a:endParaRPr lang="ru-RU" sz="2400" b="1" i="1" u="sng" cap="none" spc="0" dirty="0">
              <a:ln w="11430">
                <a:solidFill>
                  <a:srgbClr val="00B0F0"/>
                </a:solidFill>
              </a:ln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1" descr="D:\конкурсы мои\росамтом\презентация\logot.png"/>
          <p:cNvPicPr>
            <a:picLocks noChangeAspect="1" noChangeArrowheads="1"/>
          </p:cNvPicPr>
          <p:nvPr/>
        </p:nvPicPr>
        <p:blipFill rotWithShape="1">
          <a:blip r:embed="rId2"/>
          <a:srcRect r="58245" b="7280"/>
          <a:stretch/>
        </p:blipFill>
        <p:spPr bwMode="auto">
          <a:xfrm>
            <a:off x="179512" y="980728"/>
            <a:ext cx="1431779" cy="1494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620688"/>
            <a:ext cx="7491412" cy="4714875"/>
          </a:xfrm>
        </p:spPr>
        <p:txBody>
          <a:bodyPr/>
          <a:lstStyle/>
          <a:p>
            <a:r>
              <a:rPr lang="ru-RU" sz="2000" b="0" dirty="0" smtClean="0">
                <a:solidFill>
                  <a:srgbClr val="002060"/>
                </a:solidFill>
                <a:latin typeface="Georgia" pitchFamily="18" charset="0"/>
              </a:rPr>
              <a:t>«ФГОС НОО ставит не только учащихся, но и учителя в позицию </a:t>
            </a:r>
            <a:r>
              <a:rPr lang="ru-RU" sz="2000" b="0" i="1" u="sng" dirty="0" err="1" smtClean="0">
                <a:solidFill>
                  <a:srgbClr val="002060"/>
                </a:solidFill>
                <a:latin typeface="Georgia" pitchFamily="18" charset="0"/>
              </a:rPr>
              <a:t>САМОобучающегоСЯ</a:t>
            </a:r>
            <a:r>
              <a:rPr lang="ru-RU" sz="2000" b="0" dirty="0" smtClean="0">
                <a:solidFill>
                  <a:srgbClr val="002060"/>
                </a:solidFill>
                <a:latin typeface="Georgia" pitchFamily="18" charset="0"/>
              </a:rPr>
              <a:t>».</a:t>
            </a:r>
          </a:p>
          <a:p>
            <a:r>
              <a:rPr lang="ru-RU" sz="2000" b="0" dirty="0" smtClean="0">
                <a:solidFill>
                  <a:srgbClr val="002060"/>
                </a:solidFill>
                <a:latin typeface="Georgia" pitchFamily="18" charset="0"/>
              </a:rPr>
              <a:t>Методологическая основа стандартов II поколения сводится к следующей модели: </a:t>
            </a:r>
          </a:p>
          <a:p>
            <a:pPr marL="0" indent="0">
              <a:buNone/>
            </a:pPr>
            <a:r>
              <a:rPr lang="ru-RU" sz="2000" b="0" i="1" dirty="0" smtClean="0">
                <a:solidFill>
                  <a:srgbClr val="002060"/>
                </a:solidFill>
                <a:latin typeface="Georgia" pitchFamily="18" charset="0"/>
              </a:rPr>
              <a:t>Позиция учителя:</a:t>
            </a:r>
            <a:r>
              <a:rPr lang="ru-RU" sz="2000" b="0" dirty="0" smtClean="0">
                <a:solidFill>
                  <a:srgbClr val="002060"/>
                </a:solidFill>
                <a:latin typeface="Georgia" pitchFamily="18" charset="0"/>
              </a:rPr>
              <a:t> к классу не с ответом (готовые знания, умения, навыки), а с вопросом. </a:t>
            </a:r>
          </a:p>
          <a:p>
            <a:pPr marL="0" indent="0">
              <a:buNone/>
            </a:pPr>
            <a:r>
              <a:rPr lang="ru-RU" sz="2000" b="0" i="1" dirty="0" smtClean="0">
                <a:solidFill>
                  <a:srgbClr val="002060"/>
                </a:solidFill>
                <a:latin typeface="Georgia" pitchFamily="18" charset="0"/>
              </a:rPr>
              <a:t>Позиция ученика</a:t>
            </a:r>
            <a:r>
              <a:rPr lang="ru-RU" sz="2000" b="0" dirty="0" smtClean="0">
                <a:solidFill>
                  <a:srgbClr val="002060"/>
                </a:solidFill>
                <a:latin typeface="Georgia" pitchFamily="18" charset="0"/>
              </a:rPr>
              <a:t>: познание мира (в специально организованных для этого условиях). </a:t>
            </a:r>
          </a:p>
          <a:p>
            <a:pPr marL="0" indent="0">
              <a:buNone/>
            </a:pPr>
            <a:r>
              <a:rPr lang="ru-RU" sz="2000" b="0" i="1" dirty="0" smtClean="0">
                <a:solidFill>
                  <a:srgbClr val="002060"/>
                </a:solidFill>
                <a:latin typeface="Georgia" pitchFamily="18" charset="0"/>
              </a:rPr>
              <a:t>Учебная задача</a:t>
            </a:r>
            <a:r>
              <a:rPr lang="ru-RU" sz="2000" b="0" dirty="0" smtClean="0">
                <a:solidFill>
                  <a:srgbClr val="002060"/>
                </a:solidFill>
                <a:latin typeface="Georgia" pitchFamily="18" charset="0"/>
              </a:rPr>
              <a:t> – задача, решая которую ребенок выполняет цели учителя. </a:t>
            </a:r>
          </a:p>
          <a:p>
            <a:pPr marL="0" indent="0">
              <a:buNone/>
            </a:pPr>
            <a:r>
              <a:rPr lang="ru-RU" sz="2000" b="0" i="1" dirty="0" smtClean="0">
                <a:solidFill>
                  <a:srgbClr val="002060"/>
                </a:solidFill>
                <a:latin typeface="Georgia" pitchFamily="18" charset="0"/>
              </a:rPr>
              <a:t>Учебная деятельность</a:t>
            </a:r>
            <a:r>
              <a:rPr lang="ru-RU" sz="2000" b="0" dirty="0" smtClean="0">
                <a:solidFill>
                  <a:srgbClr val="002060"/>
                </a:solidFill>
                <a:latin typeface="Georgia" pitchFamily="18" charset="0"/>
              </a:rPr>
              <a:t> – управляемый учебный процесс. </a:t>
            </a:r>
          </a:p>
          <a:p>
            <a:pPr marL="0" indent="0">
              <a:buNone/>
            </a:pPr>
            <a:r>
              <a:rPr lang="ru-RU" sz="2000" b="0" i="1" dirty="0" smtClean="0">
                <a:solidFill>
                  <a:srgbClr val="002060"/>
                </a:solidFill>
                <a:latin typeface="Georgia" pitchFamily="18" charset="0"/>
              </a:rPr>
              <a:t>Учебное действие</a:t>
            </a:r>
            <a:r>
              <a:rPr lang="ru-RU" sz="2000" b="0" dirty="0" smtClean="0">
                <a:solidFill>
                  <a:srgbClr val="002060"/>
                </a:solidFill>
                <a:latin typeface="Georgia" pitchFamily="18" charset="0"/>
              </a:rPr>
              <a:t> – </a:t>
            </a:r>
            <a:r>
              <a:rPr lang="ru-RU" sz="2000" b="0" dirty="0" err="1" smtClean="0">
                <a:solidFill>
                  <a:srgbClr val="002060"/>
                </a:solidFill>
                <a:latin typeface="Georgia" pitchFamily="18" charset="0"/>
              </a:rPr>
              <a:t>действие</a:t>
            </a:r>
            <a:r>
              <a:rPr lang="ru-RU" sz="2000" b="0" dirty="0" smtClean="0">
                <a:solidFill>
                  <a:srgbClr val="002060"/>
                </a:solidFill>
                <a:latin typeface="Georgia" pitchFamily="18" charset="0"/>
              </a:rPr>
              <a:t> по созданию образа. Образ – слово, рисунок, схема, план. </a:t>
            </a:r>
            <a:r>
              <a:rPr lang="ru-RU" sz="2000" b="0" i="1" dirty="0" smtClean="0">
                <a:solidFill>
                  <a:srgbClr val="002060"/>
                </a:solidFill>
                <a:latin typeface="Georgia" pitchFamily="18" charset="0"/>
              </a:rPr>
              <a:t>Оценочное действие</a:t>
            </a:r>
            <a:r>
              <a:rPr lang="ru-RU" sz="2000" b="0" dirty="0" smtClean="0">
                <a:solidFill>
                  <a:srgbClr val="002060"/>
                </a:solidFill>
                <a:latin typeface="Georgia" pitchFamily="18" charset="0"/>
              </a:rPr>
              <a:t> – Я умею! У меня получится! </a:t>
            </a:r>
          </a:p>
          <a:p>
            <a:pPr marL="0" indent="0">
              <a:buNone/>
            </a:pPr>
            <a:r>
              <a:rPr lang="ru-RU" sz="2000" b="0" i="1" dirty="0" smtClean="0">
                <a:solidFill>
                  <a:srgbClr val="002060"/>
                </a:solidFill>
                <a:latin typeface="Georgia" pitchFamily="18" charset="0"/>
              </a:rPr>
              <a:t>Эмоционально – ценностная оценка</a:t>
            </a:r>
            <a:r>
              <a:rPr lang="ru-RU" sz="2000" b="0" dirty="0" smtClean="0">
                <a:solidFill>
                  <a:srgbClr val="002060"/>
                </a:solidFill>
                <a:latin typeface="Georgia" pitchFamily="18" charset="0"/>
              </a:rPr>
              <a:t> – Я считаю ….</a:t>
            </a:r>
            <a:endParaRPr lang="ru-RU" sz="2000" b="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483768" y="6400800"/>
            <a:ext cx="5461778" cy="457200"/>
          </a:xfrm>
        </p:spPr>
        <p:txBody>
          <a:bodyPr/>
          <a:lstStyle/>
          <a:p>
            <a:r>
              <a:rPr lang="ru-RU" sz="1000" dirty="0" smtClean="0"/>
              <a:t>Силаева Елена Анатольевна,  учитель высшей категории МБОУ СОШ №2 г.Десногорска</a:t>
            </a:r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-2653605" y="2983991"/>
            <a:ext cx="68194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Ключевые  идеи опыта</a:t>
            </a:r>
            <a:endParaRPr lang="ru-RU" sz="6000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шивка 7"/>
          <p:cNvSpPr/>
          <p:nvPr/>
        </p:nvSpPr>
        <p:spPr>
          <a:xfrm rot="20495561">
            <a:off x="3738563" y="2320925"/>
            <a:ext cx="1651000" cy="4191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460968">
            <a:off x="4027488" y="4678363"/>
            <a:ext cx="1616075" cy="5191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2681346">
            <a:off x="720725" y="-411163"/>
            <a:ext cx="1757363" cy="3683001"/>
          </a:xfrm>
          <a:prstGeom prst="curvedRightArrow">
            <a:avLst>
              <a:gd name="adj1" fmla="val 10143"/>
              <a:gd name="adj2" fmla="val 69984"/>
              <a:gd name="adj3" fmla="val 13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авильный пятиугольник 3"/>
          <p:cNvSpPr/>
          <p:nvPr/>
        </p:nvSpPr>
        <p:spPr>
          <a:xfrm>
            <a:off x="214282" y="1571612"/>
            <a:ext cx="6143668" cy="4929222"/>
          </a:xfrm>
          <a:prstGeom prst="pentag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rtDeco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необходимостью </a:t>
            </a:r>
            <a:r>
              <a:rPr lang="ru-RU" sz="2800" i="1" dirty="0" smtClean="0">
                <a:solidFill>
                  <a:srgbClr val="C00000"/>
                </a:solidFill>
                <a:latin typeface="+mj-lt"/>
              </a:rPr>
              <a:t>реализации</a:t>
            </a: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 требований ФГОС второго поколения в УП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 необходимостью </a:t>
            </a:r>
            <a:r>
              <a:rPr lang="ru-RU" sz="2800" i="1" dirty="0" smtClean="0">
                <a:solidFill>
                  <a:srgbClr val="C00000"/>
                </a:solidFill>
                <a:latin typeface="+mj-lt"/>
              </a:rPr>
              <a:t>решения</a:t>
            </a: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 учащимися задач творческого характера в учебных и жизненных ситуациях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28794" y="0"/>
            <a:ext cx="6357982" cy="1142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eaLnBrk="1" hangingPunct="1">
              <a:defRPr/>
            </a:pPr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Противоречия</a:t>
            </a:r>
            <a:r>
              <a:rPr lang="ru-RU" u="sng" dirty="0" smtClean="0"/>
              <a:t> </a:t>
            </a:r>
            <a:r>
              <a:rPr lang="ru-RU" u="sng" dirty="0"/>
              <a:t/>
            </a:r>
            <a:br>
              <a:rPr lang="ru-RU" u="sng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rot="21115367">
            <a:off x="4758905" y="1488720"/>
            <a:ext cx="4040564" cy="1928826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None/>
              <a:defRPr/>
            </a:pPr>
            <a:r>
              <a:rPr lang="ru-RU" sz="2400" b="0" dirty="0" smtClean="0">
                <a:solidFill>
                  <a:srgbClr val="002060"/>
                </a:solidFill>
                <a:latin typeface="+mj-lt"/>
              </a:rPr>
              <a:t>недостаточной </a:t>
            </a:r>
            <a:r>
              <a:rPr lang="ru-RU" sz="2400" i="1" dirty="0" smtClean="0">
                <a:solidFill>
                  <a:srgbClr val="002060"/>
                </a:solidFill>
                <a:latin typeface="+mj-lt"/>
              </a:rPr>
              <a:t>проработанностью</a:t>
            </a:r>
            <a:r>
              <a:rPr lang="ru-RU" sz="2400" b="0" dirty="0" smtClean="0">
                <a:solidFill>
                  <a:srgbClr val="002060"/>
                </a:solidFill>
                <a:latin typeface="+mj-lt"/>
              </a:rPr>
              <a:t> методических средств реализации этой проблемы</a:t>
            </a:r>
            <a:endParaRPr lang="ru-RU" sz="1600" b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4500570"/>
            <a:ext cx="4143404" cy="1714512"/>
          </a:xfrm>
          <a:prstGeom prst="round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06375" algn="ctr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отсутствием</a:t>
            </a:r>
            <a:r>
              <a:rPr lang="ru-RU" sz="2400" dirty="0" smtClean="0">
                <a:solidFill>
                  <a:srgbClr val="002060"/>
                </a:solidFill>
              </a:rPr>
              <a:t> системы учебно-познавательных задач нового типа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 animBg="1"/>
      <p:bldP spid="6" grpId="0" build="p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конкурсы мои\росамтом\презентация\logot.png"/>
          <p:cNvPicPr>
            <a:picLocks noChangeAspect="1" noChangeArrowheads="1"/>
          </p:cNvPicPr>
          <p:nvPr/>
        </p:nvPicPr>
        <p:blipFill rotWithShape="1">
          <a:blip r:embed="rId2"/>
          <a:srcRect r="59246" b="8549"/>
          <a:stretch/>
        </p:blipFill>
        <p:spPr bwMode="auto">
          <a:xfrm>
            <a:off x="642910" y="1571612"/>
            <a:ext cx="1397487" cy="14738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3808" y="969718"/>
            <a:ext cx="6147837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i="1" cap="none" spc="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ea typeface="BatangChe" pitchFamily="49" charset="-127"/>
              </a:rPr>
              <a:t>«Технология </a:t>
            </a:r>
          </a:p>
          <a:p>
            <a:pPr algn="ctr"/>
            <a:r>
              <a:rPr lang="ru-RU" sz="2800" b="1" i="1" cap="none" spc="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ea typeface="BatangChe" pitchFamily="49" charset="-127"/>
              </a:rPr>
              <a:t>модульного обучения </a:t>
            </a:r>
          </a:p>
          <a:p>
            <a:pPr algn="ctr"/>
            <a:r>
              <a:rPr lang="ru-RU" sz="2800" b="1" i="1" cap="none" spc="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ea typeface="BatangChe" pitchFamily="49" charset="-127"/>
              </a:rPr>
              <a:t>как средство формирования </a:t>
            </a:r>
          </a:p>
          <a:p>
            <a:pPr algn="ctr"/>
            <a:r>
              <a:rPr lang="ru-RU" sz="2800" b="1" i="1" cap="none" spc="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ea typeface="BatangChe" pitchFamily="49" charset="-127"/>
              </a:rPr>
              <a:t>и </a:t>
            </a:r>
            <a:r>
              <a:rPr lang="ru-RU" sz="2800" b="1" i="1" cap="none" spc="0" dirty="0" err="1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ea typeface="BatangChe" pitchFamily="49" charset="-127"/>
              </a:rPr>
              <a:t>разноуровневого</a:t>
            </a:r>
            <a:r>
              <a:rPr lang="ru-RU" sz="2800" b="1" i="1" cap="none" spc="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ea typeface="BatangChe" pitchFamily="49" charset="-127"/>
              </a:rPr>
              <a:t> оценивания </a:t>
            </a:r>
          </a:p>
          <a:p>
            <a:pPr algn="ctr"/>
            <a:r>
              <a:rPr lang="ru-RU" sz="2800" b="1" i="1" cap="none" spc="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ea typeface="BatangChe" pitchFamily="49" charset="-127"/>
              </a:rPr>
              <a:t>предметных результатов </a:t>
            </a:r>
          </a:p>
          <a:p>
            <a:pPr algn="ctr"/>
            <a:r>
              <a:rPr lang="ru-RU" sz="2800" b="1" i="1" cap="none" spc="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ea typeface="BatangChe" pitchFamily="49" charset="-127"/>
              </a:rPr>
              <a:t>учащихся». </a:t>
            </a:r>
            <a:endParaRPr lang="ru-RU" sz="2800" b="1" cap="none" spc="0" dirty="0">
              <a:ln w="11430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0"/>
            <a:ext cx="67457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u="sng" cap="none" spc="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eorgia" pitchFamily="18" charset="0"/>
              </a:rPr>
              <a:t>Тема программы стажировки</a:t>
            </a:r>
            <a:endParaRPr lang="ru-RU" sz="3200" b="1" u="sng" cap="none" spc="0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28118"/>
            <a:ext cx="4932040" cy="302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19382" y="6277554"/>
            <a:ext cx="3902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http://desnogorsk-chool2.edusite.ru</a:t>
            </a:r>
            <a:r>
              <a:rPr lang="en-US" sz="3200" dirty="0" smtClean="0">
                <a:solidFill>
                  <a:srgbClr val="FFC000"/>
                </a:solidFill>
              </a:rPr>
              <a:t>/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10" name="Picture 2" descr="C:\Users\Лена\Desktop\index_clip_image002_0000.jpg"/>
          <p:cNvPicPr>
            <a:picLocks noChangeAspect="1" noChangeArrowheads="1"/>
          </p:cNvPicPr>
          <p:nvPr/>
        </p:nvPicPr>
        <p:blipFill>
          <a:blip r:embed="rId4"/>
          <a:srcRect l="10326" t="13392" r="8151" b="6250"/>
          <a:stretch>
            <a:fillRect/>
          </a:stretch>
        </p:blipFill>
        <p:spPr bwMode="auto">
          <a:xfrm>
            <a:off x="6372201" y="3933056"/>
            <a:ext cx="1237734" cy="12552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124293"/>
              </p:ext>
            </p:extLst>
          </p:nvPr>
        </p:nvGraphicFramePr>
        <p:xfrm>
          <a:off x="1763688" y="260648"/>
          <a:ext cx="777686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75856" y="6403000"/>
            <a:ext cx="5256584" cy="457200"/>
          </a:xfrm>
        </p:spPr>
        <p:txBody>
          <a:bodyPr/>
          <a:lstStyle/>
          <a:p>
            <a:r>
              <a:rPr lang="ru-RU" sz="1000" dirty="0" smtClean="0"/>
              <a:t>Силаева Елена Анатольевна</a:t>
            </a:r>
            <a:r>
              <a:rPr lang="ru-RU" sz="1000" dirty="0" smtClean="0"/>
              <a:t>, учитель </a:t>
            </a:r>
            <a:r>
              <a:rPr lang="ru-RU" sz="1000" dirty="0" smtClean="0"/>
              <a:t>высшей категории МБОУ СОШ №2 </a:t>
            </a:r>
            <a:r>
              <a:rPr lang="ru-RU" sz="1000" dirty="0" err="1" smtClean="0"/>
              <a:t>г.Десногорска</a:t>
            </a:r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2315047" y="2959269"/>
            <a:ext cx="60564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i="1" cap="none" spc="0" dirty="0" smtClean="0">
                <a:ln w="11430">
                  <a:solidFill>
                    <a:srgbClr val="0070C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</a:rPr>
              <a:t>Научные        идеи</a:t>
            </a:r>
            <a:endParaRPr lang="ru-RU" sz="4800" b="1" i="1" cap="none" spc="0" dirty="0">
              <a:ln w="11430">
                <a:solidFill>
                  <a:srgbClr val="0070C0"/>
                </a:solidFill>
              </a:ln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7" name="Picture 1" descr="D:\конкурсы мои\росамтом\презентация\logot.png"/>
          <p:cNvPicPr>
            <a:picLocks noChangeAspect="1" noChangeArrowheads="1"/>
          </p:cNvPicPr>
          <p:nvPr/>
        </p:nvPicPr>
        <p:blipFill rotWithShape="1">
          <a:blip r:embed="rId7"/>
          <a:srcRect r="58245" b="7280"/>
          <a:stretch/>
        </p:blipFill>
        <p:spPr bwMode="auto">
          <a:xfrm rot="19144318">
            <a:off x="16475" y="1793545"/>
            <a:ext cx="1183873" cy="1235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07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871853"/>
              </p:ext>
            </p:extLst>
          </p:nvPr>
        </p:nvGraphicFramePr>
        <p:xfrm>
          <a:off x="1500188" y="404664"/>
          <a:ext cx="7491412" cy="5834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95736" y="6548244"/>
            <a:ext cx="5616624" cy="457200"/>
          </a:xfrm>
        </p:spPr>
        <p:txBody>
          <a:bodyPr/>
          <a:lstStyle/>
          <a:p>
            <a:r>
              <a:rPr lang="ru-RU" sz="1000" dirty="0" smtClean="0"/>
              <a:t>Силаева Елена Анатольевна, учитель высшей категории МБОУ СОШ №2 </a:t>
            </a:r>
            <a:r>
              <a:rPr lang="ru-RU" sz="1000" dirty="0" err="1" smtClean="0"/>
              <a:t>г.Десногорска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-2826775" y="3041057"/>
            <a:ext cx="70054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Отличительные </a:t>
            </a:r>
            <a:r>
              <a:rPr lang="ru-RU" sz="40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особенности</a:t>
            </a:r>
            <a:endParaRPr lang="ru-RU" sz="5400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843808" y="6400800"/>
            <a:ext cx="5086672" cy="457200"/>
          </a:xfrm>
        </p:spPr>
        <p:txBody>
          <a:bodyPr/>
          <a:lstStyle/>
          <a:p>
            <a:r>
              <a:rPr lang="ru-RU" sz="1000" dirty="0" smtClean="0"/>
              <a:t>Силаева Елена Анатольевна, учитель высшей категории МБОУ СОШ №2 </a:t>
            </a:r>
            <a:r>
              <a:rPr lang="ru-RU" sz="1000" dirty="0" err="1" smtClean="0"/>
              <a:t>г.Десногорска</a:t>
            </a:r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-2671490" y="2967334"/>
            <a:ext cx="68419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rgbClr val="0070C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</a:rPr>
              <a:t>Система      оценивания </a:t>
            </a:r>
            <a:endParaRPr lang="ru-RU" sz="4000" b="1" cap="none" spc="0" dirty="0">
              <a:ln w="11430">
                <a:solidFill>
                  <a:srgbClr val="0070C0"/>
                </a:solidFill>
              </a:ln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6" name="Picture 1" descr="D:\конкурсы мои\росамтом\презентация\logot.png"/>
          <p:cNvPicPr>
            <a:picLocks noChangeAspect="1" noChangeArrowheads="1"/>
          </p:cNvPicPr>
          <p:nvPr/>
        </p:nvPicPr>
        <p:blipFill rotWithShape="1">
          <a:blip r:embed="rId2"/>
          <a:srcRect r="58245" b="7280"/>
          <a:stretch/>
        </p:blipFill>
        <p:spPr bwMode="auto">
          <a:xfrm rot="19053584">
            <a:off x="-22433" y="3235401"/>
            <a:ext cx="1040537" cy="1085986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13815948"/>
              </p:ext>
            </p:extLst>
          </p:nvPr>
        </p:nvGraphicFramePr>
        <p:xfrm>
          <a:off x="1763688" y="692696"/>
          <a:ext cx="7200800" cy="7848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04415" y="44624"/>
            <a:ext cx="5524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24500" cmpd="dbl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 pitchFamily="18" charset="0"/>
              </a:rPr>
              <a:t>п о з в о л и т:</a:t>
            </a:r>
            <a:endParaRPr lang="ru-RU" sz="5400" b="1" i="1" cap="none" spc="0" dirty="0">
              <a:ln w="24500" cmpd="dbl">
                <a:solidFill>
                  <a:srgbClr val="FFC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1714490" cy="914384"/>
          </a:xfrm>
        </p:spPr>
        <p:txBody>
          <a:bodyPr/>
          <a:lstStyle/>
          <a:p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568120"/>
              </p:ext>
            </p:extLst>
          </p:nvPr>
        </p:nvGraphicFramePr>
        <p:xfrm>
          <a:off x="571472" y="476672"/>
          <a:ext cx="8286776" cy="60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27784" y="6453336"/>
            <a:ext cx="5256584" cy="457200"/>
          </a:xfrm>
        </p:spPr>
        <p:txBody>
          <a:bodyPr/>
          <a:lstStyle/>
          <a:p>
            <a:r>
              <a:rPr lang="ru-RU" sz="1000" dirty="0" smtClean="0"/>
              <a:t>Силаева Елена Анатольевна , учитель высшей категории МБОУ СОШ №2 </a:t>
            </a:r>
            <a:r>
              <a:rPr lang="ru-RU" sz="1000" dirty="0" err="1" smtClean="0"/>
              <a:t>г.Десногорска</a:t>
            </a:r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-210724"/>
            <a:ext cx="2698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Стажер</a:t>
            </a:r>
            <a:endParaRPr lang="ru-RU" sz="5400" b="1" cap="none" spc="0" dirty="0">
              <a:ln w="12700">
                <a:solidFill>
                  <a:schemeClr val="accent5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 bwMode="auto">
          <a:xfrm rot="10800000" flipV="1">
            <a:off x="1547664" y="255642"/>
            <a:ext cx="1860326" cy="805943"/>
          </a:xfrm>
          <a:prstGeom prst="bentConnector3">
            <a:avLst>
              <a:gd name="adj1" fmla="val 50000"/>
            </a:avLst>
          </a:prstGeom>
          <a:ln>
            <a:headEnd type="diamond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6" idx="3"/>
          </p:cNvCxnSpPr>
          <p:nvPr/>
        </p:nvCxnSpPr>
        <p:spPr bwMode="auto">
          <a:xfrm>
            <a:off x="6118559" y="250941"/>
            <a:ext cx="1373279" cy="681319"/>
          </a:xfrm>
          <a:prstGeom prst="bentConnector3">
            <a:avLst>
              <a:gd name="adj1" fmla="val 50000"/>
            </a:avLst>
          </a:prstGeom>
          <a:ln>
            <a:headEnd type="diamond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 bwMode="auto">
          <a:xfrm flipH="1">
            <a:off x="3312654" y="607856"/>
            <a:ext cx="396838" cy="324404"/>
          </a:xfrm>
          <a:prstGeom prst="straightConnector1">
            <a:avLst/>
          </a:prstGeom>
          <a:ln>
            <a:headEnd type="diamond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 bwMode="auto">
          <a:xfrm>
            <a:off x="5508104" y="607856"/>
            <a:ext cx="531676" cy="453729"/>
          </a:xfrm>
          <a:prstGeom prst="straightConnector1">
            <a:avLst/>
          </a:prstGeom>
          <a:ln>
            <a:headEnd type="diamond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 bwMode="auto">
          <a:xfrm>
            <a:off x="4742296" y="569730"/>
            <a:ext cx="0" cy="285751"/>
          </a:xfrm>
          <a:prstGeom prst="straightConnector1">
            <a:avLst/>
          </a:prstGeom>
          <a:ln>
            <a:headEnd type="diamond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porting Progress or Status">
  <a:themeElements>
    <a:clrScheme name="Reporting Progress or Status 3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AEAEA"/>
      </a:accent1>
      <a:accent2>
        <a:srgbClr val="969696"/>
      </a:accent2>
      <a:accent3>
        <a:srgbClr val="FFFFFF"/>
      </a:accent3>
      <a:accent4>
        <a:srgbClr val="2A2A00"/>
      </a:accent4>
      <a:accent5>
        <a:srgbClr val="F3F3F3"/>
      </a:accent5>
      <a:accent6>
        <a:srgbClr val="878787"/>
      </a:accent6>
      <a:hlink>
        <a:srgbClr val="5F5F5F"/>
      </a:hlink>
      <a:folHlink>
        <a:srgbClr val="CBCBCB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работа с интерактивной доскойt</Template>
  <TotalTime>3775119</TotalTime>
  <Words>685</Words>
  <Application>Microsoft Office PowerPoint</Application>
  <PresentationFormat>Экран (4:3)</PresentationFormat>
  <Paragraphs>106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Reporting Progress or Status</vt:lpstr>
      <vt:lpstr>Презентация PowerPoint</vt:lpstr>
      <vt:lpstr> -представление технологии модульного обучения как средства формирования и разноуровневого оценивания предметных результатов учащихся в соответствии с требованиями стандарта  -совершенствование и развитие профессиональных компетенций педагогов по внедрению технологии модульного обучения для формирования и разноуровневого оценивания предметных результатов учащихся</vt:lpstr>
      <vt:lpstr>Презентация PowerPoint</vt:lpstr>
      <vt:lpstr> Противоречия  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 Результаты     стажировки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моя</dc:title>
  <dc:creator>Лена</dc:creator>
  <dc:description/>
  <cp:lastModifiedBy>Лена</cp:lastModifiedBy>
  <cp:revision>133</cp:revision>
  <dcterms:created xsi:type="dcterms:W3CDTF">2007-08-07T20:20:44Z</dcterms:created>
  <dcterms:modified xsi:type="dcterms:W3CDTF">2014-10-10T17:34:27Z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концепция моя</vt:lpwstr>
  </property>
  <property fmtid="{D5CDD505-2E9C-101B-9397-08002B2CF9AE}" pid="3" name="SlideDescription">
    <vt:lpwstr/>
  </property>
</Properties>
</file>