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2" r:id="rId5"/>
    <p:sldId id="260" r:id="rId6"/>
    <p:sldId id="263" r:id="rId7"/>
    <p:sldId id="266" r:id="rId8"/>
    <p:sldId id="267" r:id="rId9"/>
    <p:sldId id="268" r:id="rId10"/>
    <p:sldId id="272" r:id="rId11"/>
    <p:sldId id="269" r:id="rId12"/>
    <p:sldId id="270" r:id="rId13"/>
    <p:sldId id="271" r:id="rId14"/>
    <p:sldId id="273" r:id="rId15"/>
    <p:sldId id="275" r:id="rId16"/>
    <p:sldId id="274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гор" initials="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3190" autoAdjust="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1-07T01:44:03.337" idx="1">
    <p:pos x="1356" y="346"/>
    <p:text>ы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B75BD-6BC7-4B4C-B185-1D0604F2EE0B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A3188-438F-4C84-BE8A-F61EEE97F9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84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357694"/>
            <a:ext cx="4263368" cy="1395410"/>
          </a:xfrm>
        </p:spPr>
        <p:txBody>
          <a:bodyPr>
            <a:normAutofit fontScale="85000" lnSpcReduction="10000"/>
          </a:bodyPr>
          <a:lstStyle/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Автор: Медведева Марина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Анатольевна, 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Жаворонковская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сош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Одинцовский район</a:t>
            </a:r>
          </a:p>
          <a:p>
            <a:pPr algn="r">
              <a:spcBef>
                <a:spcPts val="0"/>
              </a:spcBef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Московская область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2" descr="derb gavorono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60648"/>
            <a:ext cx="2128027" cy="259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4">
            <a:hlinkClick r:id="" action="ppaction://noaction"/>
          </p:cNvPr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1214414" y="571480"/>
            <a:ext cx="5357850" cy="4714908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normAutofit/>
          </a:bodyPr>
          <a:lstStyle/>
          <a:p>
            <a:pPr algn="ctr"/>
            <a:r>
              <a:rPr lang="ru-RU" sz="44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Портфолио</a:t>
            </a:r>
            <a: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достижений</a:t>
            </a:r>
            <a:b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ru-RU" sz="44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Современные </a:t>
            </a:r>
            <a:b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приёмы обучения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		Игровая технология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– самая актуальная для учителя начальных классов, которая вызывает особый интерес обучающихся к учебному предмету. Игровая технология помогает снять чувство усталости; раскрывает способности детей, их индивидуальность; усиливает непроизвольное запоминание.</a:t>
            </a:r>
          </a:p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Работа с тренажёрами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может быть включена на различных этапах урока: при закреплении нового материала, при проведении самостоятельных, проверочных работ, при игровых моментах соревновательного характера.</a:t>
            </a:r>
          </a:p>
          <a:p>
            <a:pPr algn="just">
              <a:buNone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		Парная, групповая форма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работы вырабатывает полное внимание к однокласснику, серьёзное отношение к мыслям и чувствам других, терпимость, дружелюбие.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Использование современных</a:t>
            </a:r>
            <a:b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информационных технологий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Интерактивное обучение решает одну из существенных задач: релаксация, снятие нервной нагрузки, переключение внимания, смена форм деятельности и т.д. Современный урок не мыслим без работы обучающихся с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интерактивной доской: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презентации, демонстрация, моделирование. Увеличивается темп урока, активность учащихся. Это мотивирует учащихся, делает учебный процесс творческим. Интерактивная доска используется в обучении как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обычная доска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только вместо мела используется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стилус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(электронный карандаш); как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демонстрационный экран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(показ слайдов, наглядного материала с помощью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документ-камеры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показ фильма); работа с использованием специального программного обеспечения (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ЦОРесурсы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); использование доски на конкретном этапе занятий.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Лауреат районного конкурса «Моя методическая находка 2013»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, в номинации «Использование на уроке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учебно-лабораторного оборудования»</a:t>
            </a: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Использование современных</a:t>
            </a:r>
            <a:b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информационных технологий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Использование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современных информационных технологий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обучения,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Интернета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использование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свободного образовательного пространства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на уроке в способствует формированию универсальных учебных действий и активизации познавательной деятельности, развития навыков самообразования и самоконтроля у младших школьников, повышению уровня комфортности. Использование современных информационных технологий обучения заключает в себе: постановку целей и задач, требующих  поиска и анализа различных решений; выбора различных способов деятельности для достижения результата; уважение к чуткому мнению, умение эффективно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работать в паре, группе, команде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 формирование информационной культуры учащихся.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Современные </a:t>
            </a:r>
            <a:b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методы обучения:</a:t>
            </a:r>
            <a:b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проектно-исследовательская деятельность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spcBef>
                <a:spcPts val="0"/>
              </a:spcBef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		Проектно-исследовательская технология 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это  технология использования в обучении приёмов  и методов, которые формируют умения самостоятельно добывать новые знания, собирать необходимую информацию, выдвигать гипотезы, делать выводы. Эту технологию я использую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во внеурочной деятельности.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В основу данного  метода положена идея о направленности учебно-познавательной деятельности школьников на конечный результат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(продукт проекта).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Проектно-исследовательский метод позволяет развивать самостоятельность, любознательность, приобретать опыт исследовательской деятельности, формирует универсальные учебные действия младших школьников.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	Победитель муниципального конкурса проектных работ МНОО «Луч» в номинации «Истоки духовности 2013»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, Лычагин Роман, 2 класс.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     Победитель окружной научно-практической конференции в номинации «Первые шаги в науке 2013»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, Горшкова Елена, 2 класс  (исследование).</a:t>
            </a:r>
            <a:endParaRPr lang="ru-RU" sz="1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Технологии </a:t>
            </a:r>
            <a:br>
              <a:rPr lang="ru-RU" sz="28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успешного обучения: КТД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spcBef>
                <a:spcPts val="0"/>
              </a:spcBef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		Коллективная творческая деятельность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в сфере воспитания занимает особое место.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Это замечательная методика, которую я применяю 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внеурочной деятельности.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Она пробуждает творческий потенциал, позволяет учащимся реализовывать свои интересы и потребности, развивать интеллектуальные и творческие способности. Данная система предполагает широкое участие каждого в выборе, разработке, проведении и анализе коллективных дел. КТД даёт возможность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ученику: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реализовывать и развивать свои способности, приобрести навыки проектирования, закрепить коммуникативные навыки, формировать способности к рефлексии;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педагогу: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развивать творческий потенциал, изучить классный коллектив, объединить учащихся, педагогов, родителей, управлять процессом развития личности школьника.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Технологии </a:t>
            </a:r>
            <a:b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успешного обучения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В обучении младших школьников я использую различные педагогические технологии обучения, но в первую очередь это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системно-деятельностная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технология, проектно-исследовательская, личностно-ориентированная, ИКТ, игровая,  система дифференцированного обучения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 другие. Применение учителем педагогических технологий, использование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системно-деятельностного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подхода в обучении даёт возможность дифференциации и индивидуализации обучения, возможность развития творческой, познавательной активности обучающихся, выводит педагога на реальный уровень обучения и достижение им высоких результатов. 	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Лауреат Московского областного конкурса исследовательских и проектных работ младших школьников «Ломоносовские чтения-2013», лауреат Общероссийского конкурса проектных</a:t>
            </a:r>
          </a:p>
          <a:p>
            <a:pPr algn="just">
              <a:buNone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         и творческих работ</a:t>
            </a:r>
          </a:p>
          <a:p>
            <a:pPr algn="just">
              <a:buNone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  «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ученика 2013»</a:t>
            </a:r>
          </a:p>
          <a:p>
            <a:pPr algn="just">
              <a:buNone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 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Отзывы коллег, родителей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4" descr="C:\Users\Егор\Desktop\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14876" y="2500307"/>
            <a:ext cx="3357584" cy="2928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Моя педагогическая философия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«Каждый ученик может быть успешен. Всё в руках творческого педагога»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C:\Users\Егор\Desktop\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5994" y="3404447"/>
            <a:ext cx="3279649" cy="2789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Давайте познакомимся</a:t>
            </a:r>
            <a:endParaRPr lang="ru-RU" sz="3200" b="1" i="1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86314" y="1428736"/>
            <a:ext cx="4147374" cy="46434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Медведева Марина Анатольевна</a:t>
            </a:r>
          </a:p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учитель начальных классов</a:t>
            </a:r>
          </a:p>
          <a:p>
            <a:pPr algn="ctr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МБОУ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Жаворонковская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сош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Одинцовский район</a:t>
            </a:r>
          </a:p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Московская область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Визитная карточка</a:t>
            </a:r>
            <a:endParaRPr lang="ru-RU" sz="3200" b="1" i="1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Образование:</a:t>
            </a:r>
          </a:p>
          <a:p>
            <a:pPr algn="just">
              <a:buNone/>
            </a:pP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высшее</a:t>
            </a:r>
          </a:p>
          <a:p>
            <a:pPr>
              <a:buNone/>
            </a:pP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Орехово-Зуевский педагогический институт, </a:t>
            </a: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.июля </a:t>
            </a: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1987 г.</a:t>
            </a:r>
          </a:p>
          <a:p>
            <a:pPr>
              <a:buNone/>
            </a:pP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Диплом</a:t>
            </a:r>
          </a:p>
          <a:p>
            <a:pPr>
              <a:buNone/>
            </a:pPr>
            <a:endParaRPr lang="ru-RU" sz="24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ДТ-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  №…………..</a:t>
            </a:r>
          </a:p>
          <a:p>
            <a:pPr>
              <a:buNone/>
            </a:pP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Квалификация</a:t>
            </a:r>
          </a:p>
          <a:p>
            <a:pPr>
              <a:buNone/>
            </a:pPr>
            <a:endParaRPr lang="ru-RU" sz="24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учитель начальных классов</a:t>
            </a:r>
          </a:p>
          <a:p>
            <a:pPr>
              <a:buNone/>
            </a:pPr>
            <a:endParaRPr lang="ru-RU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Стаж работы</a:t>
            </a:r>
          </a:p>
          <a:p>
            <a:pPr>
              <a:buNone/>
            </a:pP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общий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 31 год  2 месяца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педагогический –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31 год  2 месяца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МБОУ  </a:t>
            </a:r>
            <a:r>
              <a:rPr lang="ru-RU" sz="2400" u="sng" dirty="0" err="1" smtClean="0">
                <a:latin typeface="Arial" pitchFamily="34" charset="0"/>
                <a:cs typeface="Arial" pitchFamily="34" charset="0"/>
              </a:rPr>
              <a:t>Жаворнковская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u="sng" dirty="0" err="1" smtClean="0">
                <a:latin typeface="Arial" pitchFamily="34" charset="0"/>
                <a:cs typeface="Arial" pitchFamily="34" charset="0"/>
              </a:rPr>
              <a:t>сош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-  31 год  2 месяца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Квалификационная категория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высшая,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№…….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Министерства образования Московской области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 … января 20…. г.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О  себе</a:t>
            </a:r>
            <a:endParaRPr lang="ru-RU" sz="3200" b="1" i="1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		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Курсы повышения квалификации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2012 г. МГОУ "Духовно-нравственная культура. (История и культура религий. Православие)", 72 ч. Итоговый проект: "Дорогами подвига и святости: к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Звенигородскому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чудотворцу преподобному Савве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Сторожевскому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Саввино-Сторожевский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монастырь". Кафедральный вариативный учебный модуль.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2013 г. МГОУ "Образование и общество. Актуальные проблемы психологии и педагогики", 36 ч. Итоговый проект: "Новое поколение образовательных стандартов: универсальные учебные действия". Академический инвариантный учебный модуль.</a:t>
            </a:r>
          </a:p>
          <a:p>
            <a:pPr algn="just">
              <a:buNone/>
            </a:pP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Награды и поощрения</a:t>
            </a:r>
            <a:endParaRPr lang="ru-RU" sz="3600" b="1" i="1" dirty="0">
              <a:solidFill>
                <a:schemeClr val="accent5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		</a:t>
            </a:r>
          </a:p>
          <a:p>
            <a:pPr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	Награждена Почётной грамотой Министерства образования Московской области (2011г), Именной  премией Губернатора Московской области (сертификат) (2011г), Почётной грамотой Министерства образования и науки Российской Федерации (2013г),  неоднократно награждалась почётными грамотами Управления образования района, Главой администрации сельского поселения Жаворонки, Администрацией школы.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Участие </a:t>
            </a:r>
            <a:b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в профессиональных конкурсах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Участник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районного конкурса «Педагог года-2009»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Победитель регионального этапа ПНП «Образование – 2011»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Победитель районного конкурса педагогического мастерства «Моя методическая находка -2012»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Лауреат районного конкурса педагогического мастерства «Моя методическая находка -2013»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Диссеминация инновационного опыта победителей муниципального и регионального этапа конкурса ПНПО </a:t>
            </a:r>
            <a:b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2009  - 2013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областная педагогическая ассамблея -  2011.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Мастер-класс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«Использование проектно-исследовательской технологии для формирования УУД младших школьников»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(Шаховской район)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Районные курсы повышения квалификации - 2013.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Лектор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«Использование учебно-лабораторного оборудования на уроках в начальной школе»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Международная научно-практическая конференция – 2013.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Публикация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«Современное общество, образование и наука»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Современные </a:t>
            </a:r>
            <a:b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методы и приёмы обучения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Работая с детьми младшего школьного возраста необходимо помнить заповедь: « Не навреди!» Применение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ИКТехнологий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должно носить щадящий характер. Организация учебного процесса в начальной школе прежде всего должна способствовать активизации познавательной сферы обучающихся, успешному усвоению учебного материала и способствовать психическому развитию ребёнка.</a:t>
            </a:r>
          </a:p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	Одним из современных методов обучения, который я использую на уроке является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интерактивное.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Это обучение, погружённое в общение, в ходе которого у обучающихся формируются навыки совместной деятельности. Компьютерный экзаменатор позволяет обучающимся усвоить материал при помощи самоконтроля и объективно проверить свои знания при использовании независимого контроля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(Система оперативного контроля и мониторинга знаний).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Победитель районного конкурса «Моя методическая находка 2012»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1061</TotalTime>
  <Words>307</Words>
  <Application>Microsoft Office PowerPoint</Application>
  <PresentationFormat>Экран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Портфолио достижений  </vt:lpstr>
      <vt:lpstr>Давайте познакомимся</vt:lpstr>
      <vt:lpstr>Визитная карточка</vt:lpstr>
      <vt:lpstr>О  себе</vt:lpstr>
      <vt:lpstr>Курсы повышения квалификации</vt:lpstr>
      <vt:lpstr>Награды и поощрения</vt:lpstr>
      <vt:lpstr>Участие  в профессиональных конкурсах</vt:lpstr>
      <vt:lpstr>Диссеминация инновационного опыта победителей муниципального и регионального этапа конкурса ПНПО  2009  - 2013</vt:lpstr>
      <vt:lpstr>Современные  методы и приёмы обучения</vt:lpstr>
      <vt:lpstr>Современные   приёмы обучения</vt:lpstr>
      <vt:lpstr>Использование современных информационных технологий</vt:lpstr>
      <vt:lpstr>Использование современных информационных технологий</vt:lpstr>
      <vt:lpstr>Современные   методы обучения: проектно-исследовательская деятельность</vt:lpstr>
      <vt:lpstr>Технологии  успешного обучения: КТД</vt:lpstr>
      <vt:lpstr>Технологии  успешного обучения</vt:lpstr>
      <vt:lpstr>Отзывы коллег, родителей</vt:lpstr>
      <vt:lpstr>Моя педагогическая философия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достижений  </dc:title>
  <dc:creator>Егор</dc:creator>
  <cp:lastModifiedBy>Егор</cp:lastModifiedBy>
  <cp:revision>106</cp:revision>
  <dcterms:created xsi:type="dcterms:W3CDTF">2013-11-06T19:53:01Z</dcterms:created>
  <dcterms:modified xsi:type="dcterms:W3CDTF">2014-05-13T16:55:17Z</dcterms:modified>
</cp:coreProperties>
</file>