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24A76-7C94-40E8-A365-80058F052A5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63786-05EB-4774-A663-154C7AE9C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24A76-7C94-40E8-A365-80058F052A5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63786-05EB-4774-A663-154C7AE9C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24A76-7C94-40E8-A365-80058F052A5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63786-05EB-4774-A663-154C7AE9C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24A76-7C94-40E8-A365-80058F052A5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63786-05EB-4774-A663-154C7AE9C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24A76-7C94-40E8-A365-80058F052A5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63786-05EB-4774-A663-154C7AE9C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24A76-7C94-40E8-A365-80058F052A5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63786-05EB-4774-A663-154C7AE9C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24A76-7C94-40E8-A365-80058F052A5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63786-05EB-4774-A663-154C7AE9C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24A76-7C94-40E8-A365-80058F052A5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63786-05EB-4774-A663-154C7AE9C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24A76-7C94-40E8-A365-80058F052A5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63786-05EB-4774-A663-154C7AE9C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24A76-7C94-40E8-A365-80058F052A5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63786-05EB-4774-A663-154C7AE9C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24A76-7C94-40E8-A365-80058F052A5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63786-05EB-4774-A663-154C7AE9CD4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6724A76-7C94-40E8-A365-80058F052A5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2F63786-05EB-4774-A663-154C7AE9CD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Тема: « Смысл умножения. Названия компонентов и результата умножения».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000" dirty="0" smtClean="0"/>
              <a:t>      14+5       </a:t>
            </a:r>
            <a:r>
              <a:rPr lang="ru-RU" sz="5000" dirty="0" smtClean="0"/>
              <a:t>17+17</a:t>
            </a:r>
          </a:p>
          <a:p>
            <a:pPr>
              <a:buNone/>
            </a:pPr>
            <a:r>
              <a:rPr lang="ru-RU" sz="5000" dirty="0" smtClean="0"/>
              <a:t>      26+3        </a:t>
            </a:r>
            <a:r>
              <a:rPr lang="ru-RU" sz="5000" dirty="0" smtClean="0"/>
              <a:t>5 </a:t>
            </a:r>
            <a:r>
              <a:rPr lang="ru-RU" sz="5000" dirty="0" err="1" smtClean="0"/>
              <a:t>х</a:t>
            </a:r>
            <a:r>
              <a:rPr lang="ru-RU" sz="5000" dirty="0" smtClean="0"/>
              <a:t> 6</a:t>
            </a:r>
          </a:p>
          <a:p>
            <a:pPr>
              <a:buNone/>
            </a:pPr>
            <a:r>
              <a:rPr lang="ru-RU" sz="5000" dirty="0" smtClean="0"/>
              <a:t>      13</a:t>
            </a:r>
            <a:r>
              <a:rPr lang="ru-RU" sz="5000" dirty="0" smtClean="0"/>
              <a:t>∙ 4        12+8</a:t>
            </a:r>
          </a:p>
          <a:p>
            <a:endParaRPr lang="ru-RU" sz="3400" dirty="0"/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990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а)  число слагаемых в выражении</a:t>
            </a:r>
          </a:p>
          <a:p>
            <a:pPr>
              <a:buNone/>
            </a:pPr>
            <a:r>
              <a:rPr lang="ru-RU" dirty="0" smtClean="0"/>
              <a:t>    9+9+9+9+9               </a:t>
            </a:r>
            <a:r>
              <a:rPr lang="ru-RU" dirty="0" smtClean="0"/>
              <a:t>7+7+7+7</a:t>
            </a:r>
          </a:p>
          <a:p>
            <a:pPr>
              <a:buNone/>
            </a:pPr>
            <a:r>
              <a:rPr lang="ru-RU" dirty="0" smtClean="0"/>
              <a:t>    5+5+9+5+8                8+7+5+8</a:t>
            </a:r>
          </a:p>
          <a:p>
            <a:pPr>
              <a:buNone/>
            </a:pPr>
            <a:r>
              <a:rPr lang="ru-RU" dirty="0" smtClean="0"/>
              <a:t>    8+8+8+8+8                9+8+8+8</a:t>
            </a:r>
          </a:p>
          <a:p>
            <a:pPr>
              <a:buNone/>
            </a:pPr>
            <a:r>
              <a:rPr lang="ru-RU" dirty="0" smtClean="0"/>
              <a:t>    12+12+12+12            </a:t>
            </a:r>
            <a:r>
              <a:rPr lang="ru-RU" dirty="0" smtClean="0"/>
              <a:t>18+18+18+18</a:t>
            </a:r>
          </a:p>
          <a:p>
            <a:pPr>
              <a:buNone/>
            </a:pPr>
            <a:r>
              <a:rPr lang="ru-RU" dirty="0" smtClean="0"/>
              <a:t>                                       </a:t>
            </a:r>
          </a:p>
          <a:p>
            <a:pPr>
              <a:buNone/>
            </a:pPr>
            <a:r>
              <a:rPr lang="ru-RU" dirty="0" smtClean="0"/>
              <a:t>б) выражения с одинаковыми слагаемыми или с разными.</a:t>
            </a:r>
          </a:p>
          <a:p>
            <a:pPr>
              <a:buNone/>
            </a:pPr>
            <a:r>
              <a:rPr lang="ru-RU" dirty="0" smtClean="0"/>
              <a:t>    9+9+9+9+9                 5+5+9+5+8                        </a:t>
            </a:r>
          </a:p>
          <a:p>
            <a:pPr>
              <a:buNone/>
            </a:pPr>
            <a:r>
              <a:rPr lang="ru-RU" dirty="0" smtClean="0"/>
              <a:t>    8+8+8+8+8                 8+7+5+8</a:t>
            </a:r>
          </a:p>
          <a:p>
            <a:pPr>
              <a:buNone/>
            </a:pPr>
            <a:r>
              <a:rPr lang="ru-RU" dirty="0" smtClean="0"/>
              <a:t>    7+7+7+7                      9+8+8+8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12+12+12+12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18+18+18+18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</TotalTime>
  <Words>68</Words>
  <Application>Microsoft Office PowerPoint</Application>
  <PresentationFormat>Экран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Тема: « Смысл умножения. Названия компонентов и результата умножения». 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 Смысл умножения. Названия компонентов и результата умножения».</dc:title>
  <dc:creator>админ</dc:creator>
  <cp:lastModifiedBy>админ</cp:lastModifiedBy>
  <cp:revision>3</cp:revision>
  <dcterms:created xsi:type="dcterms:W3CDTF">2012-06-06T09:24:53Z</dcterms:created>
  <dcterms:modified xsi:type="dcterms:W3CDTF">2012-06-06T09:45:27Z</dcterms:modified>
</cp:coreProperties>
</file>