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84" r:id="rId3"/>
    <p:sldId id="264" r:id="rId4"/>
    <p:sldId id="263" r:id="rId5"/>
    <p:sldId id="286" r:id="rId6"/>
    <p:sldId id="278" r:id="rId7"/>
    <p:sldId id="273" r:id="rId8"/>
    <p:sldId id="274" r:id="rId9"/>
    <p:sldId id="272" r:id="rId10"/>
    <p:sldId id="279" r:id="rId11"/>
    <p:sldId id="280" r:id="rId12"/>
    <p:sldId id="281" r:id="rId13"/>
    <p:sldId id="282" r:id="rId14"/>
    <p:sldId id="283" r:id="rId15"/>
    <p:sldId id="28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1DF2890-6FEF-43B6-B217-44BAD333DAA6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A8122CD-2CB9-46F5-938A-37065002E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3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A59E0-6377-4F26-81D5-69816E9AC73C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B5F9E-D8B5-49E9-B621-B51677E2C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1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F5060-A6E3-4840-B922-3D7E2D1FA82B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0BAEF-9950-42F4-ACA3-F29B984EA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62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E6E96C-5F45-4CF7-AF40-21568C4B6B98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139243-AB8B-45B6-A7A5-25C95AD04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2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A4705051-80DF-4993-B78F-BEB8879E132D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649660E-99F1-4970-AC95-3D2BEAB88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105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AEA846-6F71-4FAF-9BBE-E164AE3FCDC6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DF7CCD-0D93-4820-950C-0B4E2A4B4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11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BB73A9-3199-49F2-831B-C89B69439E31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89D27F-9E4E-48EC-91D5-30F546F7D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4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565092-965A-409F-ACA4-A66937C03914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510452-F8FB-4B21-889B-5366329D6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86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ECCE1-031A-48AC-BB00-3C9A0998BB49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EF515-05C9-4785-B67B-E5F11E4B3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7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AC1F790-0C1C-46A3-8C05-F8DF62A35FF1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BEB96C1-486C-48D5-8ED0-299C3F297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87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5F2C92D-83D5-41E1-A3AF-4D400177DD6D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19DCD4F-5B11-43F5-B670-8368F34B1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06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B4234DD-9980-4F16-9866-EC003EB49A30}" type="datetimeFigureOut">
              <a:rPr lang="ru-RU"/>
              <a:pPr>
                <a:defRPr/>
              </a:pPr>
              <a:t>16.11.2013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8BCB49A5-D6E3-4281-AA0D-3A6C01483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78" r:id="rId7"/>
    <p:sldLayoutId id="2147483785" r:id="rId8"/>
    <p:sldLayoutId id="2147483786" r:id="rId9"/>
    <p:sldLayoutId id="2147483777" r:id="rId10"/>
    <p:sldLayoutId id="2147483776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FFFF9A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9A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9A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9A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FFFF9A"/>
          </a:solidFill>
          <a:latin typeface="Cambria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FFFF9A"/>
          </a:solidFill>
          <a:latin typeface="Cambria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FFFF9A"/>
          </a:solidFill>
          <a:latin typeface="Cambria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FFFF9A"/>
          </a:solidFill>
          <a:latin typeface="Cambria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FFFF9A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E7BC29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E7BC29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E7BC29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55;&#1088;&#1077;&#1079;&#1077;&#1085;&#1090;&#1072;&#1094;&#1080;&#1103;1.ppt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42;&#1082;&#1083;&#1072;&#1076;%20&#1051;&#1086;&#1084;&#1086;&#1085;&#1086;&#1089;&#1086;&#1074;&#1072;%20&#1074;%20&#1075;&#1077;&#1086;&#1083;&#1086;&#1075;&#1080;&#1102;%20&#1089;%20&#1092;&#1086;&#1090;&#1082;&#1072;&#1084;&#1080;.ppt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52;&#1043;&#1059;%20&#1051;&#1086;&#1084;&#1086;&#1085;&#1086;&#1089;&#1086;&#1074;.ppt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7500990" cy="1428760"/>
          </a:xfrm>
        </p:spPr>
        <p:txBody>
          <a:bodyPr>
            <a:noAutofit/>
          </a:bodyPr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Великий гражданин нашего </a:t>
            </a:r>
            <a:r>
              <a:rPr lang="ru-RU" sz="48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Отечества</a:t>
            </a:r>
            <a:endParaRPr lang="ru-RU" sz="4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00694" y="1428736"/>
            <a:ext cx="3278146" cy="4500594"/>
          </a:xfr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625" y="3571875"/>
            <a:ext cx="4572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МИХАИЛ  ВАСИЛЬЕВИЧ ЛОМОНОСОВ </a:t>
            </a:r>
            <a:b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</a:br>
            <a:r>
              <a:rPr lang="ru-RU" sz="3200" dirty="0">
                <a:solidFill>
                  <a:schemeClr val="tx2">
                    <a:lumMod val="50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1711-1765</a:t>
            </a:r>
            <a:endParaRPr lang="de-DE" sz="32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46" name="Picture 5" descr="C:\Documents and Settings\Наталья\Мои документы\Мои рисунки\school09-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4608513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571500" y="285750"/>
            <a:ext cx="821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FF00"/>
                </a:solidFill>
                <a:latin typeface="Cambria" pitchFamily="18" charset="0"/>
              </a:rPr>
              <a:t>Смальта – цветное непрозрачное стекло. </a:t>
            </a:r>
          </a:p>
        </p:txBody>
      </p:sp>
      <p:pic>
        <p:nvPicPr>
          <p:cNvPr id="49154" name="Picture 2" descr="http://t2.gstatic.com/images?q=tbn:ANd9GcR608KKn7vBHWjlFNeQvSAZ9P8Br9qAB2FuqWZMaKHE5aa15i8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3581" y="1133560"/>
            <a:ext cx="2794286" cy="2345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0" name="AutoShape 4" descr="data:image/jpeg;base64,/9j/4AAQSkZJRgABAQAAAQABAAD/2wCEAAkGBhQRERUUEhQWFRUWGSEaGBgYGRwfIBsgHBwcHh8bHB0fHiYeHRwlHhoaIS8gIycqLC0sICAxNTAqNScrLCoBCQoKDgwOGg8PGjIkHyQsLCwsLC0qLCwsMCwsLCksLCwsLCwsLCksLCwsKSwsLCwsKSwsLCwsLCwsLCwsLCwsLP/AABEIAMIBAwMBIgACEQEDEQH/xAAcAAACAgMBAQAAAAAAAAAAAAAFBgQHAAIDCAH/xABFEAACAQIEBQIDBgMGBAQHAQABAhEDIQAEEjEFBiJBURNhMnGBBxQjQpGhUrHBM2JygtHwJFOS4RUWsvEXQ1Rjg6LCNP/EABkBAAMBAQEAAAAAAAAAAAAAAAIDBAEFAP/EAC8RAAICAQMDAgQFBQEAAAAAAAECABEDEiExBBNBIlEyYYHwcZGhscEUIzPR4UL/2gAMAwEAAhEDEQA/AE+jl0KklZ3i5tHiN9vlibw3IIV1FDM2mdh38bjAz74yrAi/z/33w1ZbKuF9OytFmAkj3g2kMTbxBxxeqdlWgZXhUE2RIGeoZenetC6rKbzt/D4HtjYcLpNoGkX7qWhz4mTHaBPnCdxbL1KdV1rSak97zOxB8EbWjBPg3GxRilX6kPaSdB9wPynfaRvjzdO4xhlYn78TVyKWoio9cs8t5avXAqougqTBqMJIFjZp998MrcjcKVjqRRb/AOoqe/bXPbCdk6JqFTSPqAsI0AGfMkAzvgzS5azLg/hvLC0dIEA9z33xKufKo0jf841sSk3cLHgPCEUgbEjUBUrEEDsYNx7YkP8AZnw9wCKLKDEaazwZ73Y4FNyXme6KfPWD/O3fDhwWgaVGnSqQGQ6BFw0AkRYfl/lh2LLlJOqKdFHBuKdH7Oskc29II5prTDEeqbMWgXsdptjvnvs+4dQovVrLUREUsxNYi14Hg9gPpvg/w9SM1mwQIISPcaCP3wSCKwQHSREhSARYCLRaPOGI7VZgECU3wP7Oq2eLVQPuuXLH01qBneO0A6SR/eJE3gEYOU/saMmc4ImLULxPf8SJ/bFg8Y4gaFF6tm0bAyCeoACdgDMYUafOlepVUFaapqXUFg2kTcyfrA2xuTqdJqeXGW4iDznydV4eQWqI9NnKqQCGnSG6lNhY7gxbCnTzLEnSJI8fzx6E555ebPZZqVNlSopWohNwSNQ0m0gEGNQ9rWOKB4xw6rk6rUqoKVFswJt1CQQ0wQd7ecWYmDDfmKbaTOC8Wy4JGYoO8XLLVZD2gKApX/q/bE05ClWP/C5mnJ2pZj8J5mwBvSJvHxCT2E4GcG4aMyxWmxV9GpSfhmYOrvEEXH6HEPNZFqLOjqFZfiUk+xEXhgd+8jacF6S1A7z1GrhfiXCc3lv7fL1E3IOglT/nBKn9cDfvhPgD9h88SeGccr0P7DM1ae0LTZgCbxb38RhkzvDeJMynMcOSs7DUrPQQudMfF6RVjEiz7zcHHqA5EGKAzxEyAY7X+l9sG+OcOpUER6WcoZgsYZFVlKEidyTqWxHbcWwO41mXYwcpRyrgwdFN6ZJgjSVdinvYAi2CGf4Hl6eVSrSzyVqzkD0QhkavimWJlTG9jEDG0BU9zIPD85SB/HDlT/y4BHvBBB+Q/wC2GBeCU4Dq50xq3XY3G3eIvgbkeWSw11joHi/V/VR2iflGGGs3poIQB26UpqBEnawAgR1HwB5xy+qzCwMZ3/SWYsZq2EH5ng9JOt2ZFmNwSZ2Atv8A7tjivLzM0qCqG66iNR+YAhPrgnQ4JDipUbWwFzAgGdgPybR/PEl0BgHqJuCDdfkRif8AqHUUDcZ2l8iDn5eUzpNWfcLYeZ2NrwDOOY4NSKl1qsQPzWMGYPz+l8QOZ81WFOAIpMeqDJPsx/KJ948ztgHw3iL0W6TY/EG2jaTb5QcVYsWV01BvpEuyK1VGt+XxJLVCx3mPf3w15f7IUMFs02kjtTHe/c/0wuZHiKsohSHiNJjV+vi/b9MHf/HszpGmqwC2A1REdth++EDqHxkh4w4g26ybW+yajDFa9WR5VDbcmAATafriRR+ymmAVGYqdV50INthvtecAjxOs8s9aoe1mN7xcT79hgnwDPNRzILFijdDAt8JncDexwY6osaqCcJAuCuauSky+W9anXapLKpDKALgwRF5kAfU4Q3Md74vLnDh+rIZhVWSq+okCTqVtUQN/9DiojkM0vw0mg7Qn0vaRi5DtvJyILRbf9sZiYeF5gW9N/wDf1xmGXB0wryEEXOLVqNoSiC5m5YkFVCgb/EW/y33ww56rTeoXy40Uz+UEfIkDsp/h7fWArcL4nSALVKgQk3B1bDY2Btfb5HA3jPHy+tKZcIdoAGr9erTPaf8ATEWfG+d9FUBKUZca6pK5jzNF1KzqqrsUuBe4Y7FfO8HC5kcua9RadFWYu2lQNyT2+Q38C52GN6AZ4BVuoAAaRJJtA2t2xeH2fcoU8mupwlTMlJeopBWmDtSQ+YksR8R7xGLcajAlA3EM2s3DPKPLP3HK06OvUwJLkR1M+/b4RFvYA4j8b58yeSqrRrudRXVKKWCyT8UXE3IGM535tHD8uWH9s9qSHzbqIHZdz5MDFD5fIPmqx9ViWYlmcqSfdiJBmYHi+FAardjtNs3Ql+ZLnzIVR05qkO8NKf8AqAnEvL8zZOowSnmaLOWsqssknsPc7Tigs7y5UpJKH1E2kAkgzA6dRsSd/lIx14Xy1VlajO1HSQRElpBkNA2IIG+/jAHt1q1bQgr3VS9HrGlnrjprIArf3l/Lt+3vjTj/AB8ZaEVRUqG/+GdiQBPmB7Yh8K5oSqAubUAqQQ5EDV5AuVPeffBXjHBlzSC/UB0sPzCNiR2/liMksp0GMqm9QiPxfmKtVHWzdV1poPi09gvfyZP9MV1nebK6ubejBuNmtv1EBp7zG+H3McIeixDIyBoHw3P+YTq7x4xE9EsSWCkRAETFzuTNj4+uEYsq429a2fnHshIpTUA8O+1jPIdJqJVXxUAmxkDUIM2i++AXMPE3zeZqV2AU1mDFJnTAAiDeBE7Yeqio6xoVlJgKRvePhI337YEcQ4DlUK1GX01UEaGYkN4EebCw38HF2PrUJ+EiTN05HmQOUOFsS1YnSFDANJ6j3tGwBP1iNsfOZ9E0zUu51SdiASIBG9tvocH+GZKoxn09FMQEpwNUz8RHb2UGT3xy5v8As/zqqcxGpSsGlSlmpKAfiGxjclZuTaBOMxOcufWdq+6hOAmKhBX2ccEavxKlCn0lY1G1bQlxPzbSMX9SKuQw0ndQwPuJA+o/bHnzkzm9uG1KoeiXWqoR1kqyi5ETMbz1DxcYtzkTjeTZTTy2YLk3KVOlhPhYE2EHTIMTijOG1XW0QlVDHGzWFHVRCtpMlHUkkfK15+U+cLPEuVaaoM2KCUq8RVVFAABO+kGAw6ZI3HkDDPxTiDUvxVl6aHTVSwIG+sExta3cHEqoUqUiCRpqLA7/ABDx332xKfVa3Gqaoynsnl6iVqxqVC6n+zWQsd7iIHiR7+ccyFRTWYRpTpIZjYnZexm37YPVuX81rhaTqVsx0zqBO4JIUAkT7d8Tv/h7Vq09NUU4BkK9xbYdO07b/riUKzNZH5SkkAbGacg5WnWdGEMArNJESfhvaCZLbe+GvivLtOqC2ga4IXSdIExdiLECAdj3gYjcv8qJlH1KxJ0kBAAFXUZsLkAbXOBX2g550elp1BQrGVvJnaAR4H64cFCIdvMTZZtjFzjeSFCqyrUFTT8elbEm0EGYa9yDEbjCdx7l00x6tKFQ/EoMQexWbkEdt/aMMPE8/wChT9R0LmdK6oEkjexJO0n2AGE/i3E3rNLVAbR02CjwBsPPnYYb0iZC2pdhNzFQKO5kKpXd+rYfl9vAHePli8vs+4QhyNCpWp66jiZcTYsQpg9guk/vinuXeF1c3Wp0BLM5j4T0pI1MSDEKLnbHoykFSmgpgFQAqAHe0C+1gJn54sz1tJksTjVq0MuA7mlSUtAY6VEt21WuYnHZaoZWYMHWCdS6SIi9xv3xU32y8aLVKeUWQlMCo0XlmBCgnsApmPLDCZwkVpJy7VEgdRQwQD5hhIMGwwHa9NkzdRup6NFENa0FYM+Nj/THnnOUAjMt5Ril/wC6SBP6Yk1ucs+hI+9VhEpLEfpBBYGRiH94NWWZi1RzJYxckySx897YMIVG8G7kcL7YzE08MqeP5/6YzBah7z1GQ0z2WIAfLVNcCXSuR9dLU2X3jbHbL8Fy9dgKebFNzsuZU0zPZRUUtTPzYL2wIcJIIY3PVAIHff6/tjX0H1HSJkwIAM/Teb9sUeIAk7i3AcxQkVqdRFkwxBNNvBWp8BX5YgBioUrIOm5uO9oj6XwR4VxmvltXo1KtMKblWKiRa4PT7EGe98Fm5kpVKcZvJ0apMnXTX0Kl92lBoa8bqRjCflNqA8zUrVoLu1RlWxZiSB4Bbtf+eDXLeZSjSZ3ZQ5YA6ytgt7+1zt3A74iueHsRobN0dXZkpOPG6vTMfTHTK5fJNJqVq8iwFPLoBF4lmq2O/wC2FZEGRdMJG0m4Rrcw0hpKBmaYMSAe/c3kX2PfziaOKVVQVqmUZcq5EPHxHZTJjxAkAWscJ3EKasfw2lJOkkwxAn4oOkEjeMSK/GcxVQ03r1DRBA0CozgREQCfItAtFsJHR46je+8eVrJUE06mpd26jHygmQf0xPyPHatEEUyQkbECQbbAi3ee0/LFb8Ly9Zq6jL6ge+kHad3Jtp+e/wC2HlzqbWpK/wAJO0f3lBETO9iPY2xzM+EYG2PMpxv3BuIZpc2Zpl6qhU3lYUEAkwYiJjTcYDZriLOxaoCo3Z3Ikx7gx28zYWGItbi/qVNOXX1WW2trUx823P8AhW5844rw8tUNSuTWIsBohUg9lm4+d+/nAaTzkP08/f4whX/mdV4j6qlaChwDHqsSEHy/M5jxb37Y2y3CSr+pVf1HOzsD0eyiSAO9jPvjtxDiSZemXYqRp6Asdtwo7e5O381zhnNzPUPrkBDEBQenw0/mXzP0wxceR1Y4xQ/UzGdQQGMeuCZ1qNRWjUV8RLA7/L6R/PFi03WrTDCyOA0G0fMfsRscVVRzigkjSwtt1QD+YkA/+2HTgnMdJMvpYlXGoAaWO9xsLi/tscLwPpJDcTMy6gCIkc8cE4hmuIOFy5q6VARxCp6fYlmIGrVMqWJ3EAQcQuDfZRxCV1+nRUkSdY1KR3IWb+IO/jFmVedcuukfiMV3hY7EHcjviFW54UAhaTN1alvNj5FyTMj6jHQ/q1AraS9lvaM+Vy4RVQsXMaSzmWeO5O0kSbDArgDFFq0JvRYhOncbrP8ALBajUD6XViVaCBaNu1p2vGBSVgvEXUyA9NSvuRMn9Fj6YU3hpoHIhf1JHwt7zbt773tbCxzhz3S4YERw1ao8sqghYANi5MwJsLXg+MMGerChTaqwYikrMQskkC8BfzGNvfFe8M+z2pxGu+c4kWQO0pl5IbQCdCufyAD8q3NySMPRVO7cQDF/i32t5ytApBaAI/KupyP8TfPsBHnAn7p96BavxGmahXao1fWhI2MUyN42JG+Lg/8AK2TAp+nlaJT1BtTU2AYSWPYEDcn3xOzfAMq1P02oUdGqwCgaS1pBABU/I4aHQcCDUoityzXYECvRqsLhVzFM29g5EHewvgRxXhFbLOq1qT0weoequkEDuCBDD5HBLmbhz5TN1KRJfQ2jUYuCAQ0bAwwJnGvD+N5jLf2dR0gjUoaQ8k2KGaZsNo8YpX5TDM4dx7M5eWy9UU2ex0wRHvIM+bdz7YYcv9pudohf7Op6Y0QyAQOmwCEeAJPYe+BFHmzL1W/4nJ0r3FSgfRqfqn4ZPsV3xJXhmQzENTzj0ifhXM0tIM7A1UOnxcj3wBUXuJkB5/Ps7aqjNqZtTawbk3kn67bYZeV0/AZyhLF9M02MmywNIMEdR7Hc4HVOTs3TQv6JqhphqRFZYEkGac3A839sDMlxbMZViilQNWoqZuRadLCR2wGbF3E0rGYnCtZjfneDUnc1mpBoBkMNoPxECxtO/YDEJ8mjVtepSFAMBkABFlBlhuROFrP8VrVzNRmYbaNUCZPYQL42yealSCIMiTETAPafM/thCdM6blvpDfKG2Ah0ZNfzIzHuwr04PuL998ZgQR/uMZh2gxdmNH2rcHymVq0RRU0ndWdlU23ADaTIUnq23jbCPlMuQRpkHVIGqBPY7RMxbEniPFXrNqrO9V4Ch2JJVe03mL+e5wQ5RyI1VKjGRTErMzJ/NtcflBvc/LDHbtoSZiDU1CEOasgCWemupgC1SQIv3/xRJIgCL/NPqAiIPxXidvpEj2nDhzMR6QWwZ7mJDaRuN5jYX8HC/wAB4FWzdenQpyC5PVNlAuzm2wAn5wO+FdGScdtGZwNdCNvJ/wBldTN0lzFWstNGHQpQs0AkSJKqoMW3tfBLN/YpUBHo1qTH82pCB5Hd5vPYRiy8pnqSuuWBOqmsBYiwUWt0gx2xNrUgVMglTYxve1o/pfAHOzH0wdAHMoep9necyDDMPlaeYpUjLqGDqwgyCBD6QN+k7eMbcWzX3x/UrLSyaIoSmijSb9UgECRqO422jubj4XwX7tUch5RlgBrEHVP1GmB5tiss3wZKuhqo0spiCJBJvBQ/CCReIOFv1JFatr8xi4gTNMpSWmgFJQkwW/MTHlpvN+onvYYiZulWzDOH1UqCNp6bGofkbgGbWvaJJkE6FQsxtA+GVWxkSW+Ww28yfEDK8QR8z6YuFli6GxIEQdyN4mYmAMQLqtm5/iVkDYGH+D8rvVULTXpTphrAeyyLxEm53BxDz+TakTTZYKsdydLR2BIjRcGVtP6YsblfLBMsgIYayXIIMxNiZ2GkLbEfjPEspUpj7wyVVBDJTEzPaRO4new84M4hpsmjE9w3QG0qvjvDBmOqmIqKOwPWL2kjfwRvcThQz+R9NiDaDBUiCD/DpM39zbFksoLNpgXJALWG0ITuW94+cE4VuaPRY6lINWdJEdu4f8oYbD9Njijo87A9sjaDnxitUj8vcaFNQjz6YkArcid+n4ipvIn5DDhw3I1K0Plg7rFrSII+FjOkH2N5AviushlqtSslKmCXdgim0amMeLgWnwAcej+C8Hp5OilKkohBJPd2O7H3Y3vtYdsH1PTITq4uDjzMBURqHLNdunR8TGSzCAdjvMHp8fXE+pyPW3apT941dypEWjfBrmXmzL5AIK+vVVbUAlz0wSx6h0yAIm8m2+MyPOeRrfBmaQLENpqHQREGOqMIHSjk3N7zSfwXhz0aPpuyuVnQfE9pIncm/vgXzXnvT+61gDAcyV7WBjtYhWEnx74N5fiAYmGRpa0MCIjyN5ifriFzFlTWylRRJi8AA/CZtfwMEy+moKtbXCdWpBFp8DuYjbtj5VplmEhSAZG8yP2F4OIPCcwKuXoNKllESOxAKE++/wC5jtgDxvmtmDU6UJBIdu9pnSPeCAT8sebIFWzPBCxqRuZuZn9VkpVFRFtBOnU0weoEGJt9CcEuSM+GpPTZgW1FgBqiIX4Sbnq/n2wi8W4gtDSWBZuyQBaIJmY9t+53vhZzHNeZFUPQrMmkkAKdOiBfVI6trzvgMGPJkbX4jcpVV0y1+cuS6WcXXTFMZl7q5LaW0ooIeJlYAAMSDHvimOIUWpMyOurSxV1DKRIMGIPUoII7jDlwz7YM2mn1aVKsgWxg0yRa4I1A7D8owk8Qzq16lSrpChnL6WMkBnJ7r1Rq/bHUxqw2MjNGFeDcPp5tGCg0qyGRAIDL7gRcbE77b4EPkGpFqbqZBMCDFjEg/CR3nbBnlHLRWZw4C0lgkmPitBPwxAJn2HjBPmd2fLo6jVrqBlBiLhrzEnpg2OJ+6UzaLsH9I7Rqx35ET6eYanUX0gykieklT/lI2P8ALB/Jc2Z5wsF8zEgipTWvpG3dWaCSBJInAAhtZH3dZiCBJ7T28z+2L+5Pyq0eH5VQNOqmhjYFnGr+p98U5GC+IlRcpjivH6iFqdbI5cFf4sqtNhO0lShW+1/1xAyOZYhdgCBsxkfPtf549GFmDPOmWgmR4ACzfbc+cJ3HeC+rl8z6uVoLVpUWdKtOnBJW5hhvMH/TC+8vFQ9HmVpTZiP7QD2Jaf2EYzHNa/y+oxmCqDcL8QWjTI1U11dlVVJZpmRaTczeB7ECMFeGcPq1WBddbD4KYgwNx4XVsd4ETY3xHyWRp05YQGMhnfUWY73kj6xA2gHDVyXnBTraFpmKvSGtKkAtsdla4gDfTbxy9YZgl/X74l2kgXFbnD7MMxqOYVhVAEuoP9mFEaRJ/EEfwwZ7Xwq8F4jW4fX9WmIdZRlcNEEiUZbETC7kXAIx6KdbxAJHUqyIPg+x1TB7Y8+8Zz+a4jmmeojM100U1LBQpskKpJiDJ3JOOnhaxp8CQtzcs/lLmPJ5yqCq+hmluabGQ5fcre5m8dLDeIwycRoV6dFmpsoYVGqEC/QSWIk7m89p2xT3CvswzrDWy+kmoQahKsskAuEU6hEzBgwJxeOXo6AELMwCgFmuWgEEsdpMSY84Tlxqvww1JO5nPJZlKqU6wkSsRe2oix9wwt9fOFHmLgNVq9QqjMHaVIuDIEggGx33jzgxy1mD6NWlf8JioCgFo3g7idQYWsbYOWI1AapiIPmIj/WcTMgyKLjQxRjUQaHKmZNQgIVXTfWwAmTBETfefEDzgnR+z5SAxrxO+imoN/czb5qcE+audsvw4IaoZqjzpRYJIHckkBVm0nfsDhE4j9tFRg33fLov8LM+s/KAAtyD3wadP7CC2YmWJxDOCnRqqC5amgWbAzUAVTFhcneIsfBxWtVdJIvECCYkGSIELvEb/wBDhdzfN+czrqtWu1NHkGZRFG8kUhqInzOJuV5brsy+jm8tU1SJSuylbE9QcKwHje5GNy9Jq8z2PMFkPj/MR1ehT6Sti4G8flBB2vc7z+uFkhjbSq69gCbe5tAP6dt8HeO8l5rKFWqU2CnZlJdANruJ027Nhf8ASvrXrk7iZH/T4ta4jF2HEuNaWJd2c2ZZ32ScnhmXO1C6CkxFIdnJUqzEncAtAj803ti0tYQO9UqAtyxtECTPjSNoxQ2U+1HO0QihwUpxpRqaEWsAxUAkeIuLY78yfaVmM3RFKoKdNS2pgsqXi+k6ibTBteYwvJjZ2ueBAgzm7jb53M1Kz6gD001idKAnSsQY3kkXknEd+AVmpBjTaIkaV1AzBBgSb+/7YhsSzkFWLEgCDtI2jyCb4sChWhgCapCrOpgGm4X8tibnY4DqMrYQAojMeMPdyu0oz3OqN7DYdx2HsfGLE+yzj9TKs1Kqjei5knSQEbbVexVgBMSdje+OS8EooXqMNTatYdj3+IEiyCDuCOx84+5bNrWqHTWUMimNB3DWJBJlhbzbexg4nydWHFKPrGpgr4jLR4fl0pagjzSbqVVg6PIET0Ht4M4WeYOA/d4qAn0j+aZ022Y95/jP17TD4PxKpQIKQibETKnx3sL77yYvc4aspzTQYdf4ZIuCJB32jcd9sTakyCjtDKshsbxCCKwb1VWJAWRIIteL6ZmPpPjAnMct0WZdPWqm6K3Ra+lhuATaJ84d8xmciaSBUqBgougAJIEHVqkG+8gnC+xprXcJ0CwAYyYN5aI7zaPrhQJxn0t+UYKfkSM3CKLA/grM6SQoB6RAEqRtMb9vbAipy9QVQSaikn4CBA3JF1MbRJJ/qDxzJdVIgyATEj4hYkyCRBmBc/vgfmOJekwua1R5CqYtM3jsCbENf3wzG+QbAmeZUrcTjnD92o+lSBL1TG12mF1WsIsB2v8AXGvMXCav3RBTpkpR/tCASoCqQCYki5Ygkfpjvk+FvTqGtVcAgQBbQu4EWkRqNgY33OLK4NlKNfKNTpFgKlqsyGOoQ48qSth4Ed8NxsNYN35PzP8AyKceniefkp03TUygbmZ3ufa3gYujh/GKXEqdFaFT06lNABRqArsFupEgxESJt4xy5s5JycVq9RFyyIgC+kBLudiyfCbwqrYnqJO0VD6RDgK5DIdQQMY33kdS/THSZRmWSAlJ6OSk6qWsarqAQZKkqDEbQJJk4GUeK9Ry+aRUdp/wuveCdxBj/vbFecsfatWpfhZoNVEgbg1BMACT8e4sb33xa3EMirKFZQVLAHV2F5INyDAgR3O+J2QpQjAwMoDMZT03dGiUYqf8pI8e2PmJfOND7vnq9JepVexJH5gG/rjMVhb3gfWMSvpbqaSfhaLAgTAsRtJ3Pe9sEuC61q09N4qCNTEW1C1h2Frk2wscC4l6n4VQl2BHp9hIGwM3YX+nnBNVZNOoxHVMG9xJJX81/wCotMcRsZxvR8ToKQwuW45GoMxRbETN4sYnxbEZOKUKShfUppEyoYdpvA87zitmra4ZSWVpvBvOxkna28RbEcZch4JN1GwG8tY/P298Geob2i+yJZ2W4zQr6qdNvULA2ggRHmAMT/UAY6rQok+bnvuYj98VvynRanWy5hS2sgkuxMHUJ73iPbFiTLEkzYDSDIESdo3Mn5gDDkbULMU6UdoD5Xza/wDEEmSapJCqxgRbYWm9sGa2eWlTapUgUqVPUXBnYXtHZYP1wN5Yof8ACFqZX1KhZjqNtW0GLgQAYHn3wSznDKbr6TIGQQwp7K2k2ECAbiYNpAnBYxSiC/Mqb/wLNcZzL5sn06BOkNUEqqLMBFsajDuwgSTe2GfJfZBkh8b1qgVYkMqrN5+FRt0mJ/XD1SY6ukDQAIAtB8DsREWtGF3iPPCI5SimppuWkAGd4Ek/O09sMfqNI+UBcZY0JA/+FeRejpWm4qGmIq+o9jFmALaSCbxG2KZzmXKO1KpHqBmTSrbFSQTfsCp+c49E8L4gamXp1GEMYB1DSvx6fJse0TNsUzz/AMsvls5WqVFJWu7VEqAfxEnTP8amdztBFjh2F75gMKgfhXM2byhAy9Y0g3YGVJA3KkMDa09sMFPn9auleIZOjmLR6tNfTqCAbSO9vykfLChlaUQxJBaxBBM/rcziQ+TIpq8nQX0i11aAVB7lT7RtHvh7afMwXGIcp5PNhvuGb0Mb/d80ApM36agsdiNjtvgDxflPM5YE5mlVpqNyy9N/7ykgfr3xDqVCVdZCxc6iTNrGd4tABnBnJc8ZvKoqLWq6P4SBUWAPDgm5ItP0x6iOJ6BaQ0hYlQt7NsRcEAT3g9sFs7zWwW4RSbyqliN7jVZTJPbuMFqf2g0q4C5zIUKoXZlU0XE7kFQfI7jGvrcLrEk087SO8JUp1BYfxOJEe5wDKrG3E0MV4i9WzXrfmap51E/SPH7YKcS4ZkadEHL5quawI6KqaVNwDpIusSSJY7EbxgZXaklV/RDMswhqBFOw+IISovqv4/TEZlWQT1FibC95Bt2n9BvgwoGwmXcY+EcxFoTMmQbEqJN9ta/EfoN+xIBDC5GkNJqKw6CCDGqwAaZJP+5jCBw7KVK9TRoiPpAB3fyPbabATh+yWXVV9NSHamoA7R2svae5+UmIxyusTGh2/KW4GZhvOKZEGzsxYCdLOeq/5QTsNpgX3xvTZQkt+Cg2WYjc9iQTHYT33xF4hxlcuWAHqVKjCKQMsbQpP8Itt23G5JzJcOclWzZDk7ICCqexGxPvcTvO5mKem2O36n8BG6vacxWq5gjQTRpAGKtizg2hQfy+xgbbnBHhuWWjZBBIBd2JLP5JJtG5jtO3fEutSIJLWSDI8+O1u8nvb54VuYOYdX4VNhobdyJD/wB0e3uLntbc8avlOhdh98wWIUam5h5lPpyvVqkB4sJuGE3KiwG/6QcTeB8bqUKoIBYiBUvYgxdf5+xBE4TOBcdi1QH0fLH4DcXgfD+43jDLRaL6gyCNLBoP+c7Mu/V3sT5xmTE2JqP0mqwcS1c1SStTKkzTrLpMRswj3v8APFXp9jlMZpgawSiDNPTLVXESwYnpEbEwZF4GGHgvNRoUvS9PVBlSTYqd9heCf3GPuY51qGyClqAkA6jJH1sPe++Kk6kKKvmTnCSYV4Xylk8sAaWX1OCG1VBqYmNM6msD/hjBajV6kYaoYRBgiYBkkX/LG8Xwk5jnGuWDr2sYQWmCJ1GBcbz3wxcu8RNaiVMrUEk7W1MWBsYgzsDjy5QxqYcZWJ/OnLnq52q4pI2rTe9/w1GMxZBqeaYnvtj5iwZyIGmeZdQ0gsWAAGm9wfFu8957YtPlXgNbNZMVHIQMTpYjUTAgVIkW1SN/J2whcucFfN5inQBA9Q3j8iKCXba/T+5UY9AU8t6S00ooqU0ERtAAhQsWnbfG9QqsNxMxMw4gnL8pUFMnW4Ek6ngEnsQoUQB2PtM4npwmioZfRp6XueleyxfvhO+0Tnc5MihlTFYnXUYgMBNwrA2LNIJ9o8iBXCPtoY9Ocoq4sNVIx/1IxI/RsIXCSLAmlz5lo5XJogUrSpoT/CFEWncDGpqkGrshsQbHV07xubgrfxhJpfa3kZVXWugmAxUEDvHS5aD8vbDLwDmKjnA75V9SqdLyGB1biFN4gm9p7bHGHGQNxPXNOUn/AOGEgDqbVcbzMfpG+DjU+vUAZYaT4sSRPvcjC9wGsKNetlyJZnLqTAmRJHciFggeJ8Yhc18xOumiJBj8Vacs0dgp38G1zO1owgMAu8MrbUJN5o416IFFXh3B1N3A/ozdvYGMI+cT0wKs+mt9ZDACIEORMdgDExIx9pZuCWQrULA21Xm/5rkbGSff4YwncycTqvUCuQGB/sYsAbg2k7Gxk7/PCseNs7+0cSMS7SyOWef8q1BcvVqFSKg0vUEKU9QOvVqsQP4o2wf5nzYzORzsClURKZg6pBPp6wQRYFSVi+4GKCpsoJhggFiDFyYJMHYdhHvjutd6QKyZeQRrZZHhh4AAEfLHU7IHEi1E7zhUeLLNoJMdvmRcme2D3KwJaojqWpsl9XudMfIiZ8QMADEgkttPUbbWIPm8xNsPHBsmKdBQVam1S79ySQYU9hC7fXAdWwGOveMwAl7EXeZOF+iwIMo/T1MPmVa8HyG3+cXDVIDE6GIi2mCPJ7+w/e2GjmzN9aIWQgCT7FjAHebDA7gfD/XrUaQW9Wqq2tYkS1txpBP0weBicYLQcoAYhY5csfZcGy6vnKrUjW0+klNllZ6gWLKRMCdA2vfYDnxP7Iaqeq9KvScL/EGpttJBI1CbgbgfLFpvnlL+nTZGdTdCIiwN4G4Ui0bGdsR+IZMMnpiUDGWZRKjq1NN9yJAkRthJzNe09oHmUxn/ALPc7SsKFSqsEl6DCoP3Orz+XBLNZ3OZmj90q5WjlEUqzEUtDGLrpTaZEyIFvpizeG5Ncp6rsz6LQdBsFBJJgEdyJ9jgX9oGRlQxCurKUMi3lZ7n80Rhb9Q2iyKMNcY1VFHhlXLpSCUoAmDUA6Q0bl26T9ZEwLYj8YrtS006MPWqkhAYnYkv7nuSTHc2EYjcJ4cMujk9TGANM7DYQbiSb7iI7YJKoKCno0ovUbmLWsYHaTMzBH0jYqHvkfvLADpricOFcFah6jMVerUF20k2A2BJDGTc2vbxhor8nMlL1qboRpDHUYYDTcglikgeSB74WuG11zClqb1ZmIFyOwJVla8QRBxbNUIhC6Y0ibLYX0jYRPjBqNbEvzFO2gDTKxqU4Cr1qIEoZFiLBgYb30zfvOAnMPBVKmoqBbEusxqj81ohoEkA3F9xi0uNcLos1Stmxsop04Y2UEtIOxdmOx2AA7tNf5qk6AGjGosTBIIfezbRa5YXt23xm+HICphCsi7iINMlouNQgoSDDeQ0+0Qx9vmS/C+YKuWPWs0zEoN086TMyd4iDH1xO43wVCpzIVUKj8RPc+NlLE2iBO/uVOoX0gtAVfhG5/7+P6DHUUpnXiRkHGZYdGqlRfUpaGQ3iJ0+QBFm9gLmw84PZTg9esofSQDdNXTvtqB6gexBAuJjbEL7IeGg+vXYdY0IkW02LMJ/zKPpixVBkS1jPaDIPb2iR52OOe3TrdXKO8SLqKlTkqqx+MBT+XW1j4taI7YJcB5WfLsrmtOgaTY9SjaSTvteMFW4lSNQ0/UQ1FjoLDULTOmQdjjpT2BIB1Hf2k+fExghhAmHITOxv/v/ALY+Y506UCIH7YzDtoOqAeTeWaeSpMg6q1vWqR3IDaVP8CiDp+pAJxvzhzKuQyvqdLVGOmnqO7H8x8gCSduwtOKyyX2l5xKQXVTcM0kVKYk6jqOooQTPfvgdzfzlX4hUpyqr6YgATp1GNRM7zYb9sUHGxazE6hUFZjOVKztVdtRdpLR8RO5382EW/bBD/wAq5j860id4DbAdgCNwSL/viNy5w9fXBqK6qnUbPdpsDoBAvf8Ay98OVCqCSUdnsIAJJG95Y2k9j4nCep6hsZpI7FiDizK8SgTYmBUFtyR3Kjwbg/TDp9nxzGTzGvQdJXTV1bspJKkCZLArImIlsSloJRph/TQFBqZlA2gB7xO0n6du/ZIJ9UN0npKhiQ0EiREyQSwEdptsQp+sLDYbfzDXAAeZZNKhRzLU8zTbqXYgxNjZvlJ8dxscROZeCh1NemD6ir8KrJcDYRuWF4jyR4wocF4u1JpQ6OqCkCTvZ13k7gD5zhvyHN1J0BqOEqGQRDEW/hA+f8/bCQysCDtPMhU2Ii5mnpZjp6jZjJBkQP8AE3sLXHYGMcPudOoVDoHAMnWl9m3BEQSfN4w653O5GoxLUTqJu6roZj7sGDHxJwAqslxRNbyDU0xA7dIBJ+d74nYaTYP+49W1ciCTltIq6dKKW1IoG8rTVuld4IJAG5N+2PuZzS1AQ6JUQgECVY3kzpPbxpJO9gbY6UKBSXYqzsANpC77D8qEk2uTv3JMLieeWkToBqVXgtTC3v8AmaBKgkjvcmQLnGj1ttPH0ibnhmVy/wCJUVQNVg0sFJ20iDJ7yZO5sBjMmXq1mqXWmo0oj3JDQS5BuoMAKN/5Y0yPDC8Pmk1NI9NdUqvcjSLTae4+Zw4cuZClWrKa3xKdaLNiwvJjeLHTt3MxgtVtpuzxfj6TKoXVStObspmErM1Sk1MMAqBlYKQBAZWI+bQb+wOOXLvFPueapVipfQTCFvKlZDRFgSQDvGL34jktRd3QVlRCEowLkg6i2qVJIhQewLbyRin+eOW8vk0T0q2qu8mpSVRpUEkkrJBRR8Ko5JMC4x1sTAqE+kgbm4+8PpUuJMauXrgMCGdWWHRrQdKsIEAdUmfMYa8+WZD6Z9N9lZhY32HsRt3G8GL+beH52rSIqLU0lSNNVQQw7QQe3kXBxZ3K32oVKtSlSzVEOzMFV6SyQSYkodvfSbCbRMKbp9N6YXcvmO3BeJFy9OsxFVfiQgAwRuI+KwuRb6RjOYsozZVwDqKCQNIltN/+ogG/nEHmChV008ymkVFBtMwCegTFyNjfu0TAwYTO3RiVVGUA37tGkA+ZJHvIxKBdqY0+GErajWkkLBkbgiDHsJOx7+O+NMxkDWRqRJBa0qCTvYj+v6d8WJmeA0asE0wXEldIKTHYxp1AzF/OCOVoU0EU6YUd4Eed+5whcBU3cacwI4ldcs8qNSVPTpuFLg1NbXMGGIkAxAJEC/1nD1xJ9VOuElXFIlTMXh4i9hIj6465lwgLsYAMtJAAHfqMd74B8V+0XJ0pVGNY7H0hIEz+Ywp+hOKkQk+9xDNcTKeZd2/EpoAR8RqM1yNQEMgmPM2xHz1BaavUYDpYQFIljEAqYDKxgib2Bm04F0+Yaa6CMuBAW8qDe1uj3Iuf9cC+L8aFSt1RTA+ETIuLyYA1H37WnfAp0zM+42jmzADbmacR4i1Ug1GGpbKgNh3sO89yf2vgZmtTjZWJtb8vmAe+4B3x07EixJ/imFttp3m3+xjMjlVaovqOyanA1EGAJFzAIkAkz5x1FUINpCzFuZbv2ScMOX4cGZWmrUZxO5FlFrkfCcOb0+q8wo0zbuBqP8v3wL4JxvJkCnQrUxTpqsDWABc2hrwAt/ngZzhzKKPC2q7esuhAf/u6oY/5Zb52xJRZo0UBKj4xnamYrVKmpYquSoIuoYwAD5CgDHz/AMezNJl9CpVAAkhKpA8D9IPbEcsSQsKRBIjft+m+48YN8v8ACab0laorBjILBzEBj/enz2/XD8jrjFkQVUsaEgn7TeJrYVpj+JKZP1JEnGYlUuXKLqrNVcMVGoRsYEjbsbY+4Hv4fb9IXaeL+e4PVo1DSqI1EouzCCfcAza24OOQysKogg/xA/vFrn5frg5k+cWdPSzAGaoRZKsllJ/NTqfHTjvJIPjE5Dw2qJ/4zLNHf06ykxtsr/uO+KbIiwJF4BzDTy2tKrGGuDF5Fj43tHvOM4nzezGaShSRYmGJ8RFh47/PHR+A5YnWvEKAERFWlWpsN4sFab+CcCuLcPWmOnMZap2PpVCWE7kBlB/bExwY2fURvGDK4GmH+VOEjiFRkrZv0ggBAZgSxYk9KswEiJJvEgRjjnNfDc3Voq/qKhAI2kMoadyRUvFjFiDhZpoCpUHUBeVmTPY+SfOPhqtItcA6QBJjuTEwPMG2GHGp28e0AOQblgJmBUHq0CNYEFmno7wwvKzuo3uQe+OgdC2uW9TSBAIk3BgERquoggiO8YTuXnqfeE64P5iASgXuG2F4i57iL4d3BZgpGnTDEj8u8BWiFJvciYJEGZHJzYu0wW9p0MT61uR2VmBDu4JFgjMYMXPvBuFjxv2l6GcaiCCoIYMY3gtN9I2EMdhIteIrcRpUkLepLzAXVcnwAbhf9dyccDlWzMVK5ikBIopPaT19zt8MdotcYSATu2w++IRPgczmeINW6cqdKfmrFbL/AIALE/Pa3zwQyWSp0Pw6cszWZiZJMTLmYAmYHeTbvj7VDsBA0q0dIHUFOzW+EC0z9NJwP4hxgZdRTAmqBCldhIsx/ve3c3MTggC/pQfT/cw0u7Qi9NgSAqktP4hb4fYWLWtAHvcROJtHMmmQylta3BUTBIiR+UT4JwL4bxda9LUwl1iQJkEePYjt7kYl0KhLFlAGoaTabr8JsbSGO94C+RhDKVNHkRgYEWJZOTqCpTpVQh1MqggtcAm5NyCVM333g3wj/aTyo+ar0moItR6gYMF0r8ABksWAaxi5mFthl5WrE5U6yB1OJsOw+gx1q8WoaaOquOllnYkyhW+kW+ITAjfbHRTJVNIGTcgSvuC/YxUdG+81PSktFNQHbvEvOne4ibQLHDly9yPlsiy1VZ6lSI1uVEatyFAAB7dzBOJ1bmLKgnUS82HSzSQCYHYWDfpjvw/i61QVpUwdGmzQogkwRY/wn6jBHOW2uD2yvideIZfXQrKJaQzrbY3YAe4YT9cDOWqWrKktfrsGuYUhhc/mBuPcDBzL0pcsogOFJO8nqH0gQPf6YV+UWDoyqutAd5ABDCPPeJt5wHDCGNwYxZzSxpx6glxcWsbw1vhMAFbG+Fz7Rub3yFKn6TAVKjbsAYUDqaD3kqB88MyoAqLp+CLTMECBHyvv7YqnjtGpxniJFFW9KiNBeAQqgnUw6hLM+qFsSAOwOH4wL3izxE3iXMVauoeq9SqxN9bdI3FhMDbsvgWxDXNVqk6AZFtKoWgbzI+vbF7cM5DyVDRpoisxnqqQ58loboHiAAf0ODeWK0mNOmqoPi0pAud+kAAbA/XDjmUcCDpMo/8A8w5c0ilXh+WFSPNZWBM3MksfIuMR6tHJVUC+nVoVDBDF2q07ATqTTr2/hPjFrc7ctjN5SsXpKa1EM1BoBY6RKgnww6Sh7/IHFGsSuksjAXAKHafaNvcjDEIbcTCKhvK8mll00a2VrkkdKVdDACTJWoqETsLzMYHcRyVajU0MtWgRuKqnT9NQvO/SY74iq5azNqQzE2Jg+fM+AIjBbK8z1qaqhZ2oqQfSqQ9MsBAgNI2O0jfyMHvBgfM1qjyCVGmxJFr7T3G3uMdVQutgZBBILyJ3kAyNjvg7TrcOzKgPSq5VtUs9FmalFyS1NizDaIBt5jErNcoO8HKvTzSmb0jDrA2akxDfoTjNQE9UWwERyw/DkbwADcb9sOHBCDlh6TqxAI+TSTBgg95nfxhMz1GrTfQQyFbaWUzsLkNBifbtjfJ16lCnqRtMLA09xv1SDN722nCs2LuKKMZjfSZYFOjUVQsqdIAkgyYETud8ZivquceoSzJqJuSWaT+2MxN/RE+Y7vD2g+rlRc6l+K8m/wC3eMEshw+s6s1NK1bQJcopYD5kAgePON+D5Nq1WnSUKvq1Ao1GI1Re1rC+PQvDsgtGlTo0j+HTACixsBaSIvtJi98XZMmkSZVuecM3SqI2l5psohgV0lb3sxDDeMRyjUm1dJsbGb/5rgHHpXPZSlWDCvSSoif8xQy7XNxFrj9cI3/kfhuaY+hWei7GVpqYUDvCOOqYkww9oGFDqBwYWgxYzfI+Wo5T702dRmqUw1OmijqYrIX+0mxMExYA7YAcJ4S9ViAsICdTnafCxuf7va8x3P8AEuTEy1eolWp6iqARCHrXTJJAnY6gQD23vjOG8weqwpUkPpkWIAVlAF+nbTtsQb9zhOTMwB0b/wARiYwa1QplMktJStFV03LFmuT3BtDGLCYC7YH53i2ioKNBfUqd10mFAgkubbWt279gZwokErTGhB8UCCLEyqkWJPeL7wTBxzymVFAOaMHUQTqm5Am7XY7jpPfxfHNDLeptz98y7SRss5Zfg+l1d6nqVmO8woG1h4EkjuT7nBJ68PBnVuL2aO/7wZnt4sT5a4HSqitUzLHSAJMsI3YlmAEBRpgTa53g404zwt6AeqqE0Cw0sTLRG7/wpOx8bgEiSdWYajvFhlU1AfFc/Up0opJ+JN2jVp8x/H2nsB2JEBDr5rUWUMCHMljJaT2m8nYz9PGLAEgaWJZRckgyPAJB7+bkAb3nCrxHgopvqpFzRYQJuAbyqnuB5I3kXicVdFkUWvmK6hSRqnHhfGWoVBqEdmHcid/7p3IF+4OHBmRxSq05aHAJAN1MqwYHcKTN9iLYQmrqkqZJ/iJsYvBPmNx/sd+Eca9LTDEwQWRSQDAIHYxvE4fn6bWda8/vFYsunY8SwRVMwFibgExERPm8k7bWxmsnUDe+yhiRIBEnz37Y6cFydXMKlalSqaXHxG0i/wDEQLEflmbxOGKjyYytqqEBTOoJvI+EkxFpabTtfHI7bE1Ut7igcxYJZl7kgXggSR4i+4tfBPlLi+isrBWZXAUmQYB2MFiZBIsBsThjy3KtHUZLjuF1DyZ7Sb39pxlDl7LoH3AVio1OemACIm0ie84YmFwbgNkUioWQaap1KW1klJ0nTAUMO0CYYXJu3ywvcA1Us3XSoBTVidIBEHq1JFt/Te4FgQfGGZnGgMSSYkaYkz4t3nCzxV/Sz9NlLHWAH16hudA0kjTEG4HcDFLna5Og3qMJpl1qIGA1SA03Gobjp7EmCfA8Yj8FyNKgnoZcaFT4rXkjdific7k37doGJDgmqoAJlSST20lYU/PUY+Rxzz2ULjpchx8JBgL/AHWA3Q2BG5F7G+D34gzYGR+JZAJVw2kmdSmdipiLzeZtgRU5spImlNdXR0g23G5JO7DzF/rOOPO/EWFNaSESzan7aVXuRexaP+k4Sa1cgqzlip6ZUdJaLFh4IAW5ABiReyXcg0I7HjBFmWtXoq6zdlcRYwIIP9Djz/zDwitk63ourTJKMwGlkBgGQNJtEiZBtvi6eXuMrUyXqEQlKQTPanBmR20wcSeKcOy+bpIKyFkcakI1ahIkMkdSnSfG1jItivDk08xDiedIAuylSLuQ1zJvt7wbxtidkuHGpUCJUPwkibgxFtXaRJm+2OHF1SnVenq9XTUZFM/GA0AiwEGAdt5xtRraCOoUykFSTH6XGLGutopaveb18oQSjKQws0jYi4m9+30vsZx8qZuorLpnUOqVJVhHcGbb+cHM9XpV1R6YIqtC9IkEnszWUbGDM+J2wocQy1SnUZah01NW4JIvcaf7sf1+WAxPrG/PtCddJ2jlT58rEenXanmaexSuFc/LV8Q7XxBzXGMk7Q2Vr5cz8WXqioCBP/y6nw/Q2+uAbZdjqXUrm0+dv0w88H+y98xlfXWpTX1RIphSZG3UwIhhBsARtJvYyVXmBuYDQ5Aj/wD0ZkfPLj+jx+mMwxt9iFYm2ZpR2/tB+14+U4zGal95u84fZdkW+8NmTTmnRUjWx0hWYCSOnqOiQdo1e+LMyXMtCo7DWQdMgQ3wqQC0gRuw9x04U+ReI5fN5E5QL6dRBDLqEkzPqodz1CdrGxkRhoyfAqVKsjJrDAG+qVOoQRHYm3tYewxPmLa9xtHoFCwnVpDRBOoNaHMqQdxbcAfOw74BcO5b+7VRWDSoJAA2CMCATN2IlRMgXm+CeYelQZXYaSZXUAYBIJkgCATp06o7xN8SNIABV4AIIAggqfy+8zII9okYQQLubdRT50ooczTLMATTuLAxJBPm+30thS4XkBRD+lqHYl47ExYAMBB2J8d74c+dXVmoMoksrQ1rr0Hzf4h+p8YVq1KzArrJP0uBv+47/viTKxBK+8pxgEAzEe3UbASbafrubRaTaxwP4dxRHNQIJUEEal86iTN5v5vbG3E8k9ZQrOikWkyZixHY6SQPqBa2JHLvLjHpouWLldb6ZVBe5iwszbse1seREKk+YRZgflLI4TkadPKpTaAKkM8nTqLQxQD5QsDsMScyxYnWQcuJDSfiNh1zvTmZPcxNpnpnKqilVIMqiESbnpUk3m5/ripaNAtA0Mgg7VF9hBCNpIPv52vhzOEFScJr3h7mEU/XLZcFacksFmGO5ZRFr7wb3IFzgTmQrIyMQ1JlvII0+RMaemJDTKwJ7HGesEWp6xZFWwJMnxZhJ8QNycJ3GOP1K40kMKYMaYAJg21fOxCrYe+F4cL5WsbRruqLUi8RyVNndUcsojrFpHvaD4kb+cacB4f6tSnRpR6lUhVESN4BPmAZO0RjhUqlyBpO9vfaZ+U/yw3fZjymKuc9cq/pZc6pFwXI6RAvIuxsdh5GO0TpXec/ky6Mrl/u1KjRDMQoFMGALKnxMdgIXfycapXWrSFZtXpr+InWVlVFnYCNxLQZsRjmc8juF01CjxpqEHQw0zIM9PfeJIthX+1PixoZRctSYBqwCgCbUlgG+8GAve2rHPCljUcdhGnI8Ry2YSaL0qxPZWVuqNiLke9tpOJbUgq01YAhYgAGBAi0zsDjzV67qysusMn5qbAMPkwg98MvDftIz9Fup/U6dKtXTURcE3UiSbXMm2Hnp/YwNcu5mLMVCMdhrGmFm9wWBt7DvgNzeyuqNrIhxAC76j/EdoIG2K1T7Zc2jklaIJItoeDAAt12mPfFjculc9w6kzEHUmlrXVlBVvMkEd97HCMmEhd4asLhijVHpioGKyATeBBgxJH0kXxw4tx5aA6INQiNF/Fi0bQPrH644cu1+l8u6nVTN5W2lpKmdosSO/tbChzNWq/ea2kdWq6E/GsCGBG0gGCP9QElm02I1QNVGa8Rz33lzrdhUAhivSdIN1Vv4dxAMiZkG+F/jPMQpAUUIt06olUHg2I1dr2t9MFBV9Rh+GVTcja/YW+JfJESbRuMCMxymJJoPA2CPcA+A3xR7ENGF4mTV/dMbkDAegRfo5uqms0ncBgfUKOQGmxBWShMT7eww18P+03ME5erWUOKbE9PQW1qUjdlsGntt23wCTglUKnwU1Zhcme++lRsTA3G+N81y1VUaabKw+LU0rBLG0AGb7X/AFx0jlxHYkSMY35AgjiWZatXNRVZKZqM41EbMxZQY7iY2x8qMTUMabgbg/8Aq/TtiW3K9T/lvBH5XJvvsbxcfl84zhXDqhWn+G7JMFtJsCbn3iTMDDe4lWDA0m9xD3Csjqy1Im2t1bpuFh5mDadK9r3NsDuZ6X46EqGmmTJF/jaBYkCd/rhkqqsqNUKxgAEqNrAgQRBA8YAc2UtFSmVAGpDMknVDWM+bn9sQdOxOXfzcqyikqLyOknS4Vp2Nx72sZxePK2W18JpAxJo/EtjEkyO4aP8A3xSWgFiWUbg3/wAI9vbFpZXNvR4bkzSeoEZCWYEkCb6WMdK6iwGwMRPmzPxcmTcx/Zx5H+/rjMKOX5uQKA6vq76SsH3EkHH3EfdEd2mlG0c29NwyMfUU9DglQI72NiMXPyBzec6hpVjFZV6h/wAwRBde3+JexPjFP5HhbVxpoU3qVD/CpYyI3P8AXbFicm8g1EzKVMwppLTAdEVhqYyQASphVWLgG8gbE46OQqRRiEvxLINEvRNPfpKEn80DTJA2kiT4OA3KGbZ1ZWVtSEFQTZQRdfYhlbed7YN0n6mBWBAIvY7gztt0n64XOF0Wp8RqordDKWge5Bj5g6r7R745p+IH3lI3BEK5rlwZhQtQ6TTdvS0wYVgDBkXEyLEWC+MDOH8nBqZNR2V79C6SAwJG5BJuPAwyBwjRJMiwt7g9p8Y55QFfU1a9OsssmbEBoEXjVqF7/THtCsbImBiBQkfI5DKtTmnSpk1UDkQGJDX6iZMTa9rHE96xUHSsBFkqLyCJhQLSIMe4I74Q+Y/tSy2Xqo2WU12UMjR0IVMGNREkh1UjSpEF/OFLPfaznK+rSyULR+EOqN/iaSPmI74oXpyflFl5ZfM/HaNHKlalRUasvTBs2sySpjwe4BjFd0M/T9bSay6QhMllWbiADA8z9O+F3J5atm/VFIerVAlmLrqk7GXYFrjYTjTiPLOapgPmKFWnuAxpkAeYIsP/AGvjG6VW5MJc5XgTtxrjwrdKMfTQmDa/bUbRPiP5nAWjmtJlouO9io3gSer3j/tj5ScKFuCwPStp9u2/zx8zFBiOtRqH8Jg3O15xZjRUXSJO7FjZm9Go1ZxoBkkIoXckmAt7NNvlOPQvKnA/uWUp0BpLbuQY6ieoixkdl9lX6edeH8UfK1AQGSop1I/cGIBG+Gfh/wBqHEEcMayOWidaKdh2iI7n5nA5cZYUJqEDmXmvGl/GLBgtGQzxIhRLEAdRAMjbdTiguauP/e8xVzA1IGMJdSFUWUETE9zHcnBXPfaXWqZWpl1pp1ro1DUDc9TG5EtJBnycKFOsSwVqcMDJ2+hjaLnvgMWMpZM1muFeBcLNadLkBQDIAa5P0tY+cZzNy9USGYlqY7op1Sx2Im22/wD2wY5ZoU9DvrIcmIDxYCRKg3uxF8GHp6wyVHmn0zeSekMV3ncja/jviTL1LplPsJSmFWT5yvslw4GwVme5WxJI7AgTE7fviw+Rc3WyhJBDJUAmnbsdwxgKRcGxHnbG+XNNQqqAAdwo7RvI7iwg40zNNl6gJSdRSTLT+0kwdO1gD3hWTq2ybDaauALzLOyPFBmKYfLaTI3aQP8AA0X1b/L3nHLjfA1zSWEVk+FrAjvoYj8p8f5hthC4bxJqbF6DMtrgR+pW4323jDbwnmNagAZxScGJMSe+5s0+/n5YFcgbaebGV3ESc3UZ29IA0nV4IYSRpgMImwuIMmd7iJ6oh6wtMqQYLBl6zpVgSWgmZ3I3n54ds22Tq1HNQhmtDCxAAtBUCRJ7k/0wFr5XLL6hSu5AiIXV2gjttp7++EsmnYcRyvfMW69cPSNNiQYInQw8AQbxEG49sbU6eplCsw6TMteemAJJA/MYGPmcy1RNT0W1rBYBgFPcwPiER3nEHM1mqgAJLMQ0iIEC0mY3axMT9Meq+IVwomY0ltbAw3cb9oMSbEHtfGmVSoVBdl1LItcCTuZvMRf5jHDhWRZV1lzqv0SYXv1T+b3Hw+TiDn+JfeKgpUtSpH4lQCbbWgxB2m+rxAONVC2w494JYCcvVfNVddOClEEKxtJO7A+TE+w0+cT8vyHVzVN8wrKmm2l5AOmSx1LYC8TBmNxjtSy4pIBRWJExJNu7HzfvFz9YeeEV6dfLClROkAqKike4Z7Ts8EWNwx8RhuN/7lrsB+0W49G8pjjXL+YotFSjVp6h8bTpPsGBKlo2E+cHOUvtCqZICiwNalcaLBkHfSfF/ha17EYtviNCnmPw66A05DHWBpeJ0idj1X0mNhbFJ850aFLPVaeWkIkKbkw0Syqd4EgRJvOOmrdwURIiK3jpT56y99Ho0FkxTNKoSBJudBCS3xQBaYvjMVhUqEGNaj2IYn6xjMe7KwtZl/5GkEbSoCqBYAQBbwLYKEX+g/nj7jMIPMNeJlRR+3+mFfN0weJUZAPwi/8A+S2MxmJ25WNTzGXNnSH02hLRaL4jcScjJuQYPoMZ9/TN/njMZghzAM82Mfwx/jjH3iKCadhvH7rjMZjqrxENJMdfyX+uN+B8ar0q59OvVSTB01GWROxg4zGY1vhM0cS/cnSFfLJ6wFWSJ9Qapsd9UziiOJIBWYAQNRsMZjMSY4BkbP8A5Pr/AExpwQanJa5tc3/LjMZikTBMzqD0lMCfOPmT3f2FvbfbGYzHjwYRjTwakDk6kgGFqkSO4CwfmMTeCuZa5+I/6YzGY4ublvxl+P4RJucbTQqEWIUkEWIsdjgPyXmXZXVmZlABAJJEkSTB974zGYXj/wATQm+IQlXMMpFiCII/y4mZlzra5+E//wBYzGYWvEb4nZDBIFrn+mODHrqf4v6nGYzCRMWdKYiiY/gn/wDQXxvlVAKgCBpH8sfcZhp4nhF/mqqQFUEw1VAwmxF7Ed8SOED8Ffcyfc6iJPkxb5YzGYsx/wCAfjEH45Gyw/45vemZ+hUj9Dh55LH4tT/Af5g/zvjMZhTfGv4Qn+GM4c6Bc7f0x535kpKtbOBQAFrOAAIAhu3jGYzHT6fkyJ+JzofCvyH8sZjMZimBP//Z"/>
          <p:cNvSpPr>
            <a:spLocks noChangeAspect="1" noChangeArrowheads="1"/>
          </p:cNvSpPr>
          <p:nvPr/>
        </p:nvSpPr>
        <p:spPr bwMode="auto">
          <a:xfrm>
            <a:off x="1428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" name="Рисунок 5" descr="http://www.chaoslend.ru/themes/chaoslend/images/artnews/2010.11/sm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408" y="3872657"/>
            <a:ext cx="3267042" cy="2566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64" name="Picture 12" descr="http://t0.gstatic.com/images?q=tbn:ANd9GcTrAoJEiY5YT9ldcia4CH-6Por7dF_iOlMHs_DNN0ax3ayd-US0A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433" y="987411"/>
            <a:ext cx="333806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66" name="Picture 14" descr="http://t3.gstatic.com/images?q=tbn:ANd9GcRUZsHqRrLyz8pb923FQF3OvGwONOok4OUxyNy-kN_hXjPXMrl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3189" y="3795448"/>
            <a:ext cx="2810857" cy="2875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3708400" y="3500438"/>
            <a:ext cx="19446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FF00"/>
                </a:solidFill>
                <a:latin typeface="Constantia" pitchFamily="18" charset="0"/>
              </a:rPr>
              <a:t>Мозаика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3" y="714375"/>
            <a:ext cx="82153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+mn-lt"/>
              </a:rPr>
              <a:t>Открытия в области химии</a:t>
            </a:r>
          </a:p>
        </p:txBody>
      </p:sp>
      <p:pic>
        <p:nvPicPr>
          <p:cNvPr id="3" name="Picture 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43372" y="1571612"/>
            <a:ext cx="3278146" cy="4500594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3" y="714375"/>
            <a:ext cx="82153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+mn-lt"/>
              </a:rPr>
              <a:t>Разработка земных недр</a:t>
            </a:r>
          </a:p>
        </p:txBody>
      </p:sp>
      <p:pic>
        <p:nvPicPr>
          <p:cNvPr id="3" name="Picture 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43372" y="1428736"/>
            <a:ext cx="3278146" cy="4500594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3" y="714375"/>
            <a:ext cx="8215312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+mn-lt"/>
              </a:rPr>
              <a:t>Московский государственный университет</a:t>
            </a:r>
          </a:p>
        </p:txBody>
      </p:sp>
      <p:pic>
        <p:nvPicPr>
          <p:cNvPr id="3" name="Picture 2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57620" y="1643050"/>
            <a:ext cx="3278146" cy="4500594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D:\МОЕ\картинки на школьныю тему\Рисун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3643313"/>
            <a:ext cx="2662237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2" descr="data:image/jpeg;base64,/9j/4AAQSkZJRgABAQAAAQABAAD/2wCEAAkGBhESERUUERQWFBUUGBgYFxgWFRgXGBkWGBYWFxQXFBgYHCYeGBkkGhgVHzAhIykrLCwsFh4xNTAqNSYrLSkBCQoKDgwOGg8PGiokHyQtLCwsLCwsKS0vLSwsLCwsLCwsKSwsLCkuLCwsKSwsLCwsKSkpKSwpKi8sLCwsLCwsLP/AABEIAL4BCgMBIgACEQEDEQH/xAAcAAEAAQUBAQAAAAAAAAAAAAAABgEEBQcIAwL/xABIEAACAQIEAgcEBgcECQUAAAABAgMAEQQSITEFQQYHEyJRYXEyQoGRI1JigqGxFDNykqKywSSD0vAVNFNjc5OzwtEWdKPT4f/EABoBAQADAQEBAAAAAAAAAAAAAAABAgQDBQb/xAAuEQACAQMDAgQGAQUAAAAAAAAAAQIDESEEEjFB8CJRYXETMoGRodGxBRRCUvH/2gAMAwEAAhEDEQA/AN40pSgFKUoBSlKAUpSgFUqtUoCtUJrCdI+mGFwUeeeRUGwvqWI5Io7znyG3MitO9JuujFzkrhF/R4/ryBWlI8VTVI/4m86vCEpu0UDdXFukmGwyZ55UjX6zsFB/ZLHvei3NQPi3Xvg0uMOsuIPiiZE/flsf4DWncXw+Zy80zGZ1t2heTtJVubDMCbjUgeRIBtWSHAkBfKe0V1IhbYiXIZQrqPeyqR4ESKR5d1RjFXnL7DLJJj+vPHOfooYYx9t5JG/gKL+FYibrK4xIRaZVzbBMNGb+hdWJrEw4hF7M5l7PJaWM2uW72e67sToQ3LTUZa8cJjlUQZtTG7Fu6ScpKHum4F9G+Yrt8KC4jft/r8kGTTp3xZtsU55aQwb+H6vfyr0w/WRxZTpiA3k2GgP8qA1gBImRVOYZGYggDUMF8SLMMv4+Vfc2KDh790tIX5kG99DbXS+mnM7Vb4cf9P5BMsF11cRQ99IJB/exn8HK/wANSjhXX1CbDEwSxea5Zl/hyMB901qLN3QQRmLEsWtcju5T3tx7V/x5V6LCjFiL5S5C73yi7NYeSgaHxFc506S5TXff0GTpTgXTjBYz/V5kkPNVPfHrGQJB+7as6jgi4Nx5VyGEuQQDcagjceYI1HrUw6O9aePwpAd/0mMcpWPaAfZmsSfRwwqk9LJfLkXOjqpUS6JdZGEx3dRsstrmJxlkHiQtyHX7SE+YWparA6jWsrTWGSKrVKrUApVaVSgK0pSgFKUoBSlKAUpSgFKUoBSlKAUpXy7gC5oA7gC50ArWPWD1uJhy2HwgEs40a+scX/EI9p/92NvePu1hus3rSdnbC4FiCCVllU+ydjHCRvJyLj2dl1uagGA4Z2MaYho1ljV2SWI3BTUKC/MFjnAYggMouCSBWmlR3eKXH8kXLHiU88sva4lnklcA5n3yn2cg2VPAAAW2rJ5omhKWSIMgkRjuJYiVkR21ZwwJIHIlLAd6vLiPFIpIVTLJniOWN3cMxjNyyzGwvYkZQBpdrk6CsViJ1QDtSbgd1AbtbfnpGCSTr43sa2uyir4IMjiuJCRnaOMrJMLPZsykswZ+zTLcZmF7Em1zblazxMltJpFWwAy+01lFlGRBpYXHetvWJxHFpGBC/RqeSaEj7Te03pt5VZgVC3dFb3yyGzLtxWAeykj+pWMfIBj+IrzPHPCGIevaMfxe34VjK2L0b6oJJYxLjJWgVrZY44mmlNxcZgmkZI5HXxAqJWjmcn37C76EL/07J9SH/lLX2OPHnDCfuuv8jitwR9T/AAxEvJFjiLe0WjUjzyLdr+WU+lY/E9TGBlUNhMTLYnLqqyZWH1wApHL51xVWm+G/u/2HdcmtU4xAfbidPOOQMP3JFuf3quYhE+kU63PuS/QsfK5JjP7/AMK9ul/VxjOHd6ULJFewljJKjwzggFCfPTzNRau6u1h398kXJN9NAxBUoWHvLuPFb7jzFxXxhYxu1ioBvr4C9t9CdhvqdqxWB4zNEMqtmjvcxuM8Z+6dj5rY+dZXCzwzEdmexl5I7dxj/upW9k/Zk/eJ0o3zfDfUsmHw7IQQbMrWupIZXAv3SNbjxGxrZXQbrheMiLHtdToJ7f8AXA/6ii/1gfaGuu2KEpKGVgbFbZTbUsnIqWbLc72HwryWMuSxIBYm3IFyb5V+fw0va9Vcd6tU+5PsdY4XFLIoZSCCAdCDoRcEEaEEagjQ8q9q526A9YUvD3EU2Y4e9rWJaEk6lBuUv7SfFbHRugMBj0mQOhDBgCCDcEEXBBG4I1BrBUpum7MkuaUpXMClKUApSlAKUpQClKUApSlAKpVaUBS9al63OsQx3wmFa0rC8jg6xRsOR5SONvqqb7sLTHrD6XrgMKz6M57san3pGvlU/Z0LN9lSOYrnrhuKJxHazo+IZmaR7GzMxuWfVWBym7WIt3QDpetFClvd3wiGy/4F0fjaAyrOI2VlAZSbQkuip2wRTIM+ZrOmilNTc2HzjuOyFhlBTEDtY5nQi0pfIpIUDRjkNyNCbMLE19cTxSROJMLMxeRfbVmDlGUrKcQD7MzPrlUkC1wTdTUZ4ji8l409rZyOXjGv9T8PG+xvq8+S76EDFcRCd2MgtzfcL5J4n7Xy8axZ8eZ39fOlKvGObvLKtilKVYg2T1P9W6492xGIv+jwsAFFx2kgs1iRqFUEXtvcDxromKJVUKoCqBYACwA8AKiPVisEGAhwyODJHGJJRqCGkJZibgXFza+3drJRdMYnzGOOeRFJBkSElLj2spvdgPEA14tarvkzRGNkU6TYwJbXlUM4dxJlxQYFgjgiTLqPsueRtsfKrzpLxZJZe42ZGGhB0tVj0R4ssDOkoUi9lIAuTYFSQOeu+/rXOiryuXrO0LEn4rjQT2clmDAhha6spHxt+I8xY1oHrE6LDBYohBaGUZo/AcnT4H8CK3S3GU7SMqACrHMDpa5vlNxoNx8uVQbrmZJIYnXXJIVB8mVv8Ar0aLtKxjuampSlbiTM8P40CBFiblALJIBeSIch/vI/sHUe6RqDklRo3ALC7AdnLmJQITbPGfDQgHdTfQEaRSsrwfiiqOxmJ7JjcG1zE50zqOYNhmX3gPEAjlKNl6d92LJmVxEKHKkYIYWAv3WY3N84JsGJtlAubEA61Meq7p6cJKuHmb6Bz3Cx0jdjsTyjY7/VY5ti1QyRnhLLYCT/AGgN+4VFjGdrMCCHGuUi1q88Rh5CM7ro2vLY6Akb2PiRr53qNm6O2XHR+voWOs4pAwuP8+IPnX3Wsep/pqZ4v0eZryRAAEnV49FRvMqbIfVDzNbOrzZRcXtZIpSlVApSlAKUpQClKUApSlAK+JZAoJPL/OlfdRDrP6RnCYGRkNpGGWP/AIj91D8NX/u6c4QNP9YHHW4hxAohvHCWjTmuYa4iX9kZbX+rFevnD8QlwsYZSmIw6kCKaF+ykRsxkRGYASKGYZmikUg94jUZqwvA+Hoyue3/AEd0AKEh8rKCRIS8d2WxyagHck2AJHzxGNmmCOUzgDtJEYMjHvP2hKgKSEbUjfKSdSa9VQUVs6Ln9lTHYnE9mmf33uE8vrSW5W2Hnf6tYMVcY/F9pIWGi7KPBBoo9eZ8yat6mOfE+0VYpSldCBQ0qo3qAdDcCw2KODSR3Ly4qGJBrcqmVTIdrjXKu51vV5H0FxHZErM6uBZVvZOVr+A0bUWPfO9Uki4i1+w/RguRERQ+UqqjuiPc+epG9eR43j4ECytqGK33vuQCeZFiL1863m56CWLGKx3RyXDue1kVr63F9zuNfzrHcMxw/SClkYObHPcWygsMpXW+g21uBbzxvHOkE0rEsawCz3fvNYXFz4C+prpC6dys0pLabM4gcTI6sThXA0jRrxkqCBZWvc8ve5jQWqFdPj/ZnSWB8O6Mjp3iyvrl97UCzsdOfhX30xwuHjkVYsR+kFyCuV82RACRmYHVibbnkTYaVhelePMeGOHYlwzqyFgbrZbtYkc72tf863UZbmmjDKDi7MhNKUr0QKUpQGf4RiO3j7Bv1kYJhPNk1aSH4d5188494Wuw4cvKWygjKbrmJZkKkIL6jKCbmwGm+l4xBMyMroSrKQykbgg3BHmDUplfMVkiQMk4ziPKSFkBIkQBSCMrXtY+yy1ya6d+pZM+uEcTfB4mOZNShBsNA8bDvL5ZlJHkfSunuC8SWeFJEOZWUEHxBAKn4gg+t65YxEcrZndSNvdygDRVCr4DQabaVt7qQ6Q5onwzHWI939hyWHyfOPvrXHUx3RU+q5LI2vSlKwEilKUApSlAKUpQClKUArRfXlxnPiYoAdIw0jepvGnyyyn79bylfKCTyBPyrmTpfI+K4nOEGZjIIVFwLlFCWuxA1cPv41o00b1Ffpkh8HzhuKz4duxQrMkQZmjmiVkDBWM4T3h7y5gVLc9KwGKkyQMech7MemjSH5ZF++akPGXxMcISaXDknKhEfYvOUW9hNLGpJRTGBYuTdRfYVFeOvYxp9SMMf2pO/wDyGMfdra8r3KmMpSldSopSlAKUpQHQ3QXhn6dgY5h2CErlJMAdwykhiXLDW9zfzqnHIEghCBszBszG57zjTObnQn+grUPRbp7iMEjRIx7NjewOxO9gdx5aVJcFxVcaQDi1DNshRlb5a3+BNeHWoShJvoboVE16lnxPFIu29YgQs2g3O/kKnMHV5muxkv4mxH4kVdw9Ci6ExC0YGspGh8ogfbbz9kczyNE74QkrZZreOBlcMovlIsDzJNh/X5V99I8JiJ0MxAIjYq4Ud5TYak817ttNred6lA4VllC2sIyW8fZOgJ5sXyg+Nm2ygD2bCvGMyi5ABItvfcW97S+h308K7wrKlNJlI6edam6sfovQ1TSr7jWDWKZlU3XRl9GFwD4EbW8qsa9dO6uZBSrr/Rz9h29rJ2gjB8Wylzb0Fr/tCs9wvoJM+HbEy9yJUZwCQGKqCcxv7KnYczyFta41K9Omryfp9Syi3wRes5wObNDLFzS0yfCyygfdyv8A3NYMVf8AAcSI8REzeyWyv+w/ck/hZq6y4uQiS9mDdlWJFcd6SR+8QTZiiA3UZ9tCdBrV91ccVMHEIjewk+jPq1in/wAgSsXg8OwLoI0eRSUbOx2Bse4GFwCCSeXMVbSzMkudSpIYSKUvlvcOCt7WF+XKucY33U+/5/Rd+Z1nG4IBGxAI9DX1VhwLFCSBGGxFx6HVfwIq/ryyRSlKAUpSgFKUoBSlKAteJvaJ/MW+Zt/WuXMJg2xc8lmC5zJISwdh3pNNEVjqzqNrC9zYA1050ha2Hc+Fv5lrlXA4qSMBo3dDlALIxU2NjYlSDa4HyFbNIneVvIhmT4+kgyI8iTEBgJFDZrghTG7Oqs2QjQm4s2hIsBG+OvfEy+AdlHohyL+Cis5+mzTSxGaSSTvKqmR2c5c+oBYk2uT+NRvGveRz4ux+bGtdrNJ+pVnjSlKuVFKUoBSlVRCSABck2AG5J2AqAUqe9XPRojFRviENmuFUghgCD9K3NQNxzsGPLWQ8H6EDAxxZkRsTKSC5Abs2ykrHEG0zWv3jfUHfSpVg+iuISQEgBmJDAuGIVgQ7EgktIbCw05XNgRXn1NTve2PHmaJ0lSjeXPkX68TwyLGzKz52KhHMkjDLo5y2ykBiF9TuKxvTfrCjCrDESHeyhYxeVr6ZVOyeFxe3jyq24684RksGSJY3bMLtI7I7QkHSxuFQ21OYbHWsR0e6LCM/pGIH9odRmJbNlJHfI5KeVhoBoOd8tSUafBXTUp6iVm8dT34fgGyjtBrpmA1F9lRfFVGnrc6XsMzPwtcuo5V9YZAXAHdC6gczr7Rq5xMw2OhPzrC3fLPo4pQShDhGv+k3Q+OS7KLNyI3FgLeR9KjfRvq+nxM5VgwhjAaR13sTYKlwbubHS3I/HYvEZtco3Py9T4Dzr46P8QOGQmRtWe+XLqTqqWXm1g2mutqv/eTox2p8/gx6yjTbv175PTjXRrD9pg8KsPdiDyJESDuQM0h961mJJNiSfGsF1s8REGHiwa2DuRJJlNyUAIAbQAAtqBucl6mnD8PLNLJJKhXPZYmzBn7OPNqqIQdWJPJdRvzgfWf0fggHbYiSWTEz2ESEqgRFGrMADmUaD2rkn1rnpPFWi53fl795MFTEbI1lSlK+pMJMMRNKZnaIEmQJLogcjOiyErcG2rnUa1aY5JcwMwfMRpnBBIGg31ty+FfbJm7O7ZR2EWY67BFGw1Ow08bV849gcpXLl19lWW7Xu5YMTY6jbS1rc6pH5ljp3kv0OiOrDFZ+HQk8kQfuqE/NTUsqCdTj34enkD/1ZandeXNWk16ssKUpVQKUpQClKUApSlAY7pAl8O48bfzLXMPAuKHD5iGlQtGFzRMEYd+Nj3jsO6R8RXUvE0vC4+yT8QLj8q5mwUzYbGyZZRDkaZc7IXXKC1lKgEm+VQLagkEW3rXpf8l6EM8cfxFpJYZWkmltbWY5mAWQnKH98a35WzWtUX4nFlmlX6sjj5MRUt6T8QSYoUnmnIDA9qGyoTawhZ3Z8pse621tzc1HOki/2mRuUmWUf3qrJ/3VsXT6lWYylKVcqKUq8wXBsRN+qhkkHiiMw+YFqhtLkFnWwOqDo0J8S2IkH0eGsVvsZj7H7ou3rlq56PdS003dnmELtmyqoDi4UlSzA7EjYcq2DHw6PAYcYaJSmQa39pmPtSEj2rkbjTlpawwanUx2NRNmlob6iueuJhGKcKSQqEuLbu9rKi33JDa22FzpWeSJ8srLeQqShtrl37UjysFUWF7XPvVh+CzQRLHnLEs+ZnAORAoOxuL23Yi9gvhqcdxrjUWEjSZ55RI4L5O0OS8i3ACA2OjKLW5E32NZacdscnLV1d9R24WCjYkl2Y5nZmuBmLbCwYk+XhYC5sAKr2qZiJZFzixK/Vvte25/prUf4Z0mvgjOAUzSuvItkUgDVri+oN9h3rDavrA48P37ZldgWzEE5gSBe3I+ybBu6AR5Yqj8TPWpVVCnGMVbBeyY5rkqW7xIHftYaZiLXuAdLnY7czXnE2W7nzCjyuT+ZqkDqEYDKAzC3eDNy1NtNwTrc7a17rw1phmDhFU5Sz3CDQNsLlnsbgKCe6b2BuKc4O1JqnH4k3yU4ZOoJdja4JJNiuRWGUAc2zoza/UG9WOH4Til+kmQxJqSzOiNeTUCxOZbZj7t9BasxH0ZUCwjlmsQLvPHAtySVARQ77texIOxNtK+sXgDG7FoSSOZxCzDUWF0kXaw5Nves8qUrtswyqb5No+sPx/EQYcvBhziGJCJkLiPKvdzM5AXIpzDcfiTWmukmNxSzSrif1sgBkzkSOQSHUZjcJyIC5bAitvYXiHeBmeRyCFBjVQUF+6CjXC62AKi1/eO1at6d4HCRTOIppppmbM+dkcLm1IkcAZpNdQBYeNxat39Psqm2S7/AEZqyxci1KVVVJNhudB6navozGSqKMlo1FriGIWYXUkxIcreAJa1+RttuPHGs1wGCpa4yKCMuuua5JzHnc3FhttV27lZZGj1Kt2ai5HsjKCAPb0T2fQ2I0qzx2IdmvJmzAAHNfxJ0B2Gt7eZtYWFc4Xc15JHR8G/Op6O3D4/MfnJIf6ip1UX6tsJ2fD4Qd8q/wAi3/G9SivMk7yb9SRSlKqBSlKAUpSgFKUoChFczdYHDux4hKDezENpv9Vred1b5101WmOvLgtnjxAG/db47fJl/jrRppbai9cB8EI4pxLDSQCLD54VQ5+zaJWaRhYB5JgxJcKZTsq2sABreO8ejzRQSeAaFvVDnQn7kij7hqQ4XimGjgAyfTTK0cjxEqY4rhLBXzK0sgDZiuXutYG7NWObAORNhnVlcgOisLMJYwWUEeLRtILeLLW+1l7dsoRWlK9MPh2d1RFLM5Cqqi5LE2AAG5JqxU8zW9+iOIukYH+yh/KteTdTvFkjztAo+yZo82vK2bfyvUx6D4oiMhhZo1VWB0IKK+YHzBBHwry9bOMnGz8zTRWH9DYnBv8AWY/T/tas7xrARzALIubwOxHmpGorAdHmviV8gR/Cx/rUpxK61j5iTe0iN/8ApSWJMuHZGS7MwkBzlyLKxYHK1hoAVA2OttefelUU0GKmTGQFXbSINqEjFxH2ZvlK2A1Hged66tjGlQ/pv0Bw/E5of0hnVYEkNo7AtnZLAsQbAZDsPe5V0Xy2ObzLd1NVdBmAwCqRcdpIdfujx/zesji+JJEGQAnNo+hOUMLA7WNu7pz9b1OsP1VYUYcRwSSxi5IuwfUm55Bt/Oo5xTqzxURurLLGbZgXsbggqwDAW2Fxc7eNZ5RzuPUjqIqmox+ZKxY8EwRkZQTlUAm+UdxFBLGw3IGg8WYeNbAwHDGC57IMpyRoylgpJAtfNrZjq3vMGY7LaO8B6P4lMymE3IiA7yWyBmdrtm3LRx6bmxrP4vH4XCLCMVeLvak52BbI3NMwuTr46GoV/ocdRJYinhdsy44awaNB2WgZrmI3J0W57+pOdjXjxLhjFhfs+8rDSMjazD3vDN86xw6V8M7S/ajLlsDaXfNry9K8sd0t4Z3csw0Y30l2yOOY8SKvUUdpljdMhfSHDmJ9NCCbWHiNje9wdjfwrVHSbhixuHjFo5bkD6rj209NQR5HyrZvSbj0Dk9k4Ppm/qKhnSBe0gcbsHVkHwIa3wP4U0lV06ivw+TrWipIhlZDgUd51Y7R3kP3BmA+LBR8atJsMyWzC19tv6VleFwFYifemIUfsKdfm9v+Wa+gupLD5MNsmQw0ZKgZYnJ1KuxDG5sCCWUankD8K88Nh+2nWNRbO6oADewuF0POwr7kIUa50YD2W7ym2inW2XW52POpD1XcF7fHJp3Yxc+puo/hzn7tc1LapT+3P/PsdPQ6D4Nh8kEa/Zv89bfjV7VAKrXmAUpSgFKUoBSlKAUpSgFRzp7wIYrByIdwCQfDz+BAb7tSOqEXoDl7o/jpIJJIy8cB72Z5EcuhS+YRPFaRGIBHdIuQBzry4jlZu3wqz5IigeWQ5vpSSUI1YoO7oGdjoNeVSbrX6LHDYntUHccjlcX90m+9wLHzX7VWP+lElwpkxXYqpbsoYoVIKBcjTSRxBsoexRQWsCWLEnKoPqRmpJVEucMq10IV0gwYDiWMWjmuwA2RxbtY/usQR9lk8ay/Vvwkti48SzxxxYWWN3aQkXIJZUQKCSxynlYfK/hAyMHhkNo5DcMR+rcXCSWF9LEhgL91juQtXXQ/tIZcRh3UAhCx8cyjKLEaFSHJuN9CNDVa7lGDS7RMEnLJu89MoMZdIXSQIQSyZrAhlFjm9fwNefRLo9hXeW8ftMxNncXLMxYmzcyT86hfVFGP0bFm2v6TGL87Wvath9DmCs5Jtvv6mvCzvya2rRdiQR8AgU3CWPjme+1vreFex4ZEd1v6kn+tejYyMbuoJFwCQDY7G1Dik17w7up121I1PLUH5VpwZsnieGw/UFVHCod8gr1icNqDca/gbH8Qa+YsfEylldSq3JIIsANzfw86hEs+BwuIbAj0Zh+RpJwuNhY5yP8Aiyf4q+v9IxZM+cZfE6edrHW/lX22LQMqlhmbYczoTe3hoflU4IyY/shHI2QE2VSAWLHTtbAEkmoH0h49hsa8aZ1N3VgBeMtlDqQhbu7t420rYjfrz6J+claB6SzdnMrgAlDiWAO11lYgHy0rlOLeE7HanzklfEcHh+zV4HkAtfvZTe+g8xqRyrF4PEvlu8zjQaKVGpHPTy/iHxxeEx7gLHy7o3GouAdOW+3lXhJiWdAQLhgp9q2mUE1jvg7lzjOLTXsk7amwub/kvnRLysoka63JY+CIpaQ7chl+deMOD+AUauTooO7HzJOg3PKvnpljlweFMA0xGJQKUPtQ4W+b6TwllOpHJdPC/SjTlUkoopKSirsg2IxcuMlUMdhlHgiAliT6C5NZWNQ7aLdFGVUvrkAIBsNSR7RtzJqzw2H7JCD7b+39kbhPW9ifQDkau7xlPNb6E2NyBbLYWbva8rXPrX0TW2PhWOEY1l5PjESaBAXyg3KsbhWFxYePPWw32rdvUx0d7LDmZh3pNfmBb5Lb981qbonwJ8bilSxYXBcnmL7E+Z09LnlXTfD8EsUaouyj5nmfib1w1MrJU17vvvoSvMuKUpWMClKUApSlAKUpQClKUApSqUBhel3RxMZh2jYXNjl/8X5bC3mAa5o4twp8PK0Ug1U6G1rjkf8A85EEcq6yrX/Wd0CGLjMsQtKmv/k+nj6A8jfvQrfDlnh93FrmgakHRzFZmIYAskLhXvr2fdsjeIB1B5XI2tbBz4dkYq4KspsQeRqX9W8BLv2aI8xeJEL5WyK/aZmytcWuqAmxIJUaXvW3VySot8imvEZnqiP9lxf/ALmP+WtgdGyFWQsQBlOpIAuSbamvCThWLj7+JkRhoqhfEupN+6PD8ayPRPc+lfPrMsqxqlwzKyIjdkBl75UsRa5CLmGvPUKPS9fSToZZO8uii/eGli+a45WuPnV2ygm9hcc7a+eteiitPJn4MdgpiUXs8jLmfOS2y5ydLXuSD5VYtiFkMpUhjYWC2IWNGHtEaXYkm3gPI1IaVO0i5gMbiEaPEOpGRlVVN9GcZr2PPdR6g+Fe+KxSdrhu8upJGo1BQgW8bk2rL2qtLC5Yt+u+CfnJXPnS1wZCAb6YraxP6x66BxKBpCp95VHz7QVrrpPw3FZwmJ7KWK6g3t7DGxYlgMoAuSQwsBpXKpNx6XO1IiWHMIsHIzaW+kMLA6WvHKjX9FIvytVeF4GIRJmmgAsAM8xzaAbQxoZD+8L1icB0onPZwM0mR3jHtAr7a5TZgLeNU450veKY3z53VGOUhRqNPMfEVnUXLg6N2JTiO1jCjBxq85/VSYnLBGrHQNh8O2rP4SSn51rJoJVleTElmxBY3Dm7B795pL+9fYfHwrP4HpjLCWIWKQyKAwe8iizBhZswLNmA27vLvcsFiMQ0js7nMzsWY+LMSWPxJNe1otPKC8SM1SSbwfFVjiLMFUEkkAAbknQAV81tnqr6uyxGJxC2A9lT+XqefgNNybbq1VUo369DmlclXVb0MGEgEjj6R9b+vMeVtB5XPvVO6oBVa8dtt3ZYUpSoApSlAKUpQClKUApSlAKUqlAVpSlAa26x+rNcQDNhxlkA1AH9BuPLccvCtS9HsQcFj4ZJhlML3Oa9vZYA6bi5GorqOof006uYMapYAJJuCNLn+h/A8xzrvTrOKcHw/wAew5Iyen3bX7XEwgCxUKIyGbQ6kuCq+rXrKcC6ZcPi1kxeHU21tKp1sL2tetO9IuiGIwbkSobD3rcvPw9dR51hatDQwn4lO5d1LYsdInrR4SN8ZGfQOfyWvqXrR4WoBM5s2insZiGPgpCWJ8hXP/B/0OznFtLfuiNY1NjcnMzsAToALKLXLbgA1c43pIgJXBwLBEd8zOZH8Czq4YegbnVZ0GpbKabf2X3KqzyzeMvW5wpXKNOwZd1ME1x6jJccquIes3hrezK5/uJ//rrnocSitdsMgkFskkbvFbXvFsveYkc81773q8wfSlkGV0eVRsDiZQQPA6EGuNShqErwjf7fstHZ1ZvqXrM4Ynt4jJz78cq6eJumgr7h6yOFv7OLiPxI8+YrnteNZcQ08Lz4csQciMjL7IBuGFmuQTqvOsnxLp9PPEYpcsisCGLRRBmv4lU0tyy2PrVlp9Q0vCiLwNvcZ6YRdqrQYmHIV7zLlkYEZ7dwsNNd7HY7VC+k3TRJvopJBL3oz9FHmkARwxvH7IBHNrVraPG5UCILKOTSSMPXKWyfw15PiHIILEgm9r6X9Nq6LQTl8zwPiJcE2j6W4SKRckCAq6EvKXmfRgTcqVTYbZTVtjekeCZlVokmiVFQXjZGIF73IuAbk62NQ6ldl/TqdrXf4/Q+Kya4XifCooZRH2gWTMTA8ZZi5jZFtMO72YLZ/ZBBUWHOoli407QiEs6EjJcd7UA2ItqwJy6DW1xvXrwvhE2IcLEhY3tfkPU+PkNa3N0G6pkgtLie8/IeH+EeW55kbVbwaa+1tvyK5lyR/q46r2kKz4kWUG6r/n3vPYeu26IYVRQqgAAWAGwFVRAAABYDQAaADyr6rFObm90gKUpVQKUpQClKUApSlAKUpQClKUApSlAUqtKUApSlAWuP4bFOuWVQw89x6HcVrLpP1Ko13wjZT9XQfhop+GX41telTGTi7xdgct8X6H4vDMRJE2nMAn8LX/C1YWuuZ8MjizqGHgwBH41HOK9XGAn9qLKfEa/zXt8LVshrJL5lciyOaaVuvH9RcJ1ilK+RuPzzflUa4j1PvEf16/In+grutZT63XfoNrNc0qYHq7b/AGw/cP8Aiq+wPVS8h/Xr+6R/5p/eUfP8MbGQGlbjwPUSmhlmv6XP5BfzqUcK6qMBDY5M5Hjp+PtfjVZayPRMbTQnD+A4icgRRsb7G1h8L7/C9bD6NdSkj2bFNlH1dR+G5+OX41uLB8NiiFo0VPQa/E7mrmss9TUn6e37JskYrgnRrD4RQsKAWFr2F/hbQfCsrSlZwKUpQClKUApSlAKUpQClKU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71500" y="1000125"/>
            <a:ext cx="8215313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FFFF00"/>
                </a:solidFill>
                <a:latin typeface="+mn-lt"/>
              </a:rPr>
              <a:t>Детские и юношеские годы.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FFFF00"/>
                </a:solidFill>
                <a:latin typeface="+mn-lt"/>
              </a:rPr>
              <a:t>Учёба в Славяно-греко-латинской академии. 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FFFF00"/>
                </a:solidFill>
                <a:latin typeface="+mn-lt"/>
              </a:rPr>
              <a:t>Учёба  в  Петербургской  академии. 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FFFF00"/>
                </a:solidFill>
                <a:latin typeface="+mn-lt"/>
              </a:rPr>
              <a:t>Учеба за границей.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FFFF00"/>
                </a:solidFill>
                <a:latin typeface="+mn-lt"/>
              </a:rPr>
              <a:t>Возвращение в Россию.</a:t>
            </a:r>
          </a:p>
          <a:p>
            <a:pPr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FFFF00"/>
                </a:solidFill>
                <a:latin typeface="+mn-lt"/>
              </a:rPr>
              <a:t>Работа в Петербургской  академии наук.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57188" y="357188"/>
            <a:ext cx="80438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Восстановите план рассказа о Ломоносове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ttp://www.uni-altai.ru/uploads/posts/2011-11/1321588837_lomonosov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60323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b="1" u="sng" cap="all" dirty="0" smtClean="0">
                <a:solidFill>
                  <a:srgbClr val="FFFF00"/>
                </a:solidFill>
              </a:rPr>
              <a:t>Цели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de-DE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785813" y="1071563"/>
            <a:ext cx="7572375" cy="4525962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ru-RU" sz="2800" smtClean="0">
                <a:solidFill>
                  <a:srgbClr val="FFFF00"/>
                </a:solidFill>
              </a:rPr>
              <a:t>Подвести итог сформированных  представлений о жизни основоположника отечественной науки М.В.Ломоносова;</a:t>
            </a:r>
          </a:p>
          <a:p>
            <a:pPr algn="just">
              <a:spcBef>
                <a:spcPts val="600"/>
              </a:spcBef>
            </a:pPr>
            <a:r>
              <a:rPr lang="ru-RU" sz="2800" smtClean="0">
                <a:solidFill>
                  <a:srgbClr val="FFFF00"/>
                </a:solidFill>
              </a:rPr>
              <a:t>Обобщить знания;</a:t>
            </a:r>
          </a:p>
          <a:p>
            <a:pPr algn="just">
              <a:spcBef>
                <a:spcPts val="600"/>
              </a:spcBef>
            </a:pPr>
            <a:r>
              <a:rPr lang="ru-RU" sz="2800" smtClean="0">
                <a:solidFill>
                  <a:srgbClr val="FFFF00"/>
                </a:solidFill>
              </a:rPr>
              <a:t>Проверить сформированность умения  делать выводы;</a:t>
            </a:r>
          </a:p>
          <a:p>
            <a:pPr algn="just">
              <a:spcBef>
                <a:spcPts val="600"/>
              </a:spcBef>
            </a:pPr>
            <a:r>
              <a:rPr lang="ru-RU" sz="2800" smtClean="0">
                <a:solidFill>
                  <a:srgbClr val="FFFF00"/>
                </a:solidFill>
              </a:rPr>
              <a:t>Воспитывать чувство гордости за Россию, дающую миру таких  учёных, каким был  М.В.Ломоносов;</a:t>
            </a:r>
          </a:p>
          <a:p>
            <a:pPr algn="just">
              <a:spcBef>
                <a:spcPts val="600"/>
              </a:spcBef>
            </a:pPr>
            <a:r>
              <a:rPr lang="ru-RU" sz="2800" smtClean="0">
                <a:solidFill>
                  <a:srgbClr val="FFFF00"/>
                </a:solidFill>
              </a:rPr>
              <a:t>Способствовать развитию познавательных интересов и желания учиться.</a:t>
            </a:r>
          </a:p>
          <a:p>
            <a:pPr>
              <a:spcBef>
                <a:spcPts val="600"/>
              </a:spcBef>
              <a:buFont typeface="Wingdings 2" pitchFamily="18" charset="2"/>
              <a:buNone/>
            </a:pPr>
            <a:endParaRPr lang="de-DE" sz="28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857232"/>
            <a:ext cx="3909607" cy="286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63" y="428625"/>
            <a:ext cx="778668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  <a:latin typeface="+mn-lt"/>
              </a:rPr>
              <a:t>    Деревня  </a:t>
            </a:r>
            <a:r>
              <a:rPr lang="ru-RU" sz="2400" dirty="0" err="1">
                <a:solidFill>
                  <a:srgbClr val="FFFF00"/>
                </a:solidFill>
                <a:latin typeface="+mn-lt"/>
              </a:rPr>
              <a:t>Мишанинская</a:t>
            </a:r>
            <a:r>
              <a:rPr lang="ru-RU" sz="2400" dirty="0">
                <a:solidFill>
                  <a:srgbClr val="FFFF00"/>
                </a:solidFill>
                <a:latin typeface="+mn-lt"/>
              </a:rPr>
              <a:t>  Архангельской губернии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445711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5" descr="C:\Users\xxxXXXxxx\AppData\Local\Microsoft\Windows\Temporary Internet Files\Content.Word\Дом Ломоносова в Денисовке.jpg"/>
          <p:cNvPicPr>
            <a:picLocks noChangeAspect="1" noChangeArrowheads="1"/>
          </p:cNvPicPr>
          <p:nvPr/>
        </p:nvPicPr>
        <p:blipFill>
          <a:blip r:embed="rId4"/>
          <a:srcRect t="6650"/>
          <a:stretch>
            <a:fillRect/>
          </a:stretch>
        </p:blipFill>
        <p:spPr>
          <a:xfrm>
            <a:off x="2357422" y="3643314"/>
            <a:ext cx="4294175" cy="3017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28934"/>
            <a:ext cx="3585415" cy="3491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43313" y="5715000"/>
            <a:ext cx="4357687" cy="519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+mn-lt"/>
              </a:rPr>
              <a:t>        Галиот   Модель</a:t>
            </a:r>
          </a:p>
        </p:txBody>
      </p:sp>
      <p:sp>
        <p:nvSpPr>
          <p:cNvPr id="13317" name="AutoShape 8" descr="data:image/jpeg;base64,/9j/4AAQSkZJRgABAQAAAQABAAD/2wCEAAkGBhQSERQUExQUFRUWFxgaGBcXGBgcGhwdIBcaGBgXGBgaHCYgGhokGhgYHy8gIycpLCwsFx4xNTAqNSYrLCkBCQoKDgwOGg8PGiwkHCQqLCwsLCwsLCwpLCwsLCwsLCwpKSwpLCwsLCwsLCkpLCwsLCwsLCwsLCwsLCwsLCwsLP/AABEIAKwBJQMBIgACEQEDEQH/xAAcAAABBQEBAQAAAAAAAAAAAAAAAgMEBQYHAQj/xABDEAACAQIEAgYIAwUGBgMAAAABAhEAAwQSITEFQRMiUWFxgQYHMpGhscHRQlLwFCNikuEXM0RTgvEVFkNjstJUcoP/xAAZAQADAQEBAAAAAAAAAAAAAAAAAQIDBAX/xAAtEQACAgIBAwIDCAMAAAAAAAAAAQIRAyESMUFRE2EEcfAyUmKBkaGx0SJC8f/aAAwDAQACEQMRAD8A7jRNFFABRRRQAUUUUAFFFZ5MWXJZyfaMDkACQBHbHPvrLLlWNFRjZePiVXdgPMUn9tT8y++qwERoIpoQOVcz+Jl4K4IsL/GrS8yxJiFBNeHjA/KfhVfmGlJYd9J55hSJ78cUbq3w+9Mv6T21Oqv4iD9aizy86j3rIO4o9fIUlHuX+G4taf2XE9h0PuNTKxF+yOymbPpNdwzak3Lf5SdR/wDU/oVtDPbpoHj8G9oqHwzitvEIHtNmHPtB7GHI1MrpMegUUUUAFFFFABRRRQAUUUUAFFFFABRSWcDcgeNQ8RxywmjXFnsGvymk2kNJvoTqKZwuMS4JRpH63Bp6mIKKKKACiiigAooooAKKKKACiiigBLuAJJAHaaitxe0Pxj3GPfFN8YYZVBEgn5CqW5aBJ3/XZXHm+IcJcUjWEE1bLq5xy0ASGmBsAftVZaIgaGo12yI8SB8anBI0rkyZZZGrNOKitDiOCNq8JHZSlAoaKpIybEZRSSgpYiiRVUIR0Y86ZuqKfaKadRQNES6BVFxayNa0N0CqbiKimi0ZjhnF7mEvdJbM6wynZh2ePYeVdd4VxVMRaW5bMg8uYPNSORFcf4komrT0J441i+q7pdIVh3zCsPCfdXZCRcoKSvudYooqFe4sgMKc7di8vE7D51q2l1OUm0ziMYlsS7qo7WIHzqqu4643ML4fc1WcT4Ot4rnMqDJH5tQQCezTzrF5l2KUfJaYv0qtIjMoe4F3KLp5ExPlUHhvpe19WdLWVQxAzkyY3MDv0qusXw7vauZF6NhCBtxEqT3baV7c4vYBZM46oE5RsCSBEb69kxWbyyZVJFseN3jyQeRP1pt+OXV1LJHhVYnFFaRbVrkc9l0iZJ5/1rP8Vxdx3EK7BXGXKwVJGpzSDOum8aVCnO6sql4NKfSk3pRLjLGhZVgDuk+6kYjijA5TdeYmJb6Vl0V0vspcojDOQs89hJB031q0bFXGywysgYdI2hYLOoUDUnlPKlLk+5pGlpodsZi5LKDzzHM3iJOxpbAlv7uNPaJH0pnEXVEwDfAO4MhecEroCJ5gVIwYG5XJmIgE6nSJPdpWMkdDVrkvr9y29Hr+W7B/EI+o+vvrV1jlSCCNxr7tRWtsXcyqw5gGuv4aVxrwcWXbscooorqMgooooAKKKKACiiigCJxXiAsWbl1tQikx291coPpDjrlxb64lknUW1ANuOxkO+nn31tfWZj+jwRXncZV+p+QrIYbB9WNhAHLSB31z5sjgtHTgxqd2bLAY25fS293LmKn2QQN9NCT2VNRBULAkKqpOyqNfCT51NUV5nLk22OSrSIuJcZ0UdpY+X9TU1IjeojIDd/0/WpSAU11FLoj1lH3rwLrThFIIFaIzAoN69AFeqBXmQVZInIIphwKea2KadBSbGhp1FVPEEHI1cFBFVmPs6GmmWkZHiWH3qrRiuqkgjUEcjyPvq+4haiqG4uprog9GqLLhfrAv33C4i91BuqgCY7cvWbw2rW2/Smzl6qvlECcuUamNASCdY2FcVw5ZMUQsAq7EEb9oJ7vvXU8Fh7L9HfHR2ywEXLmhJK6wCesQSddtaeWKbtmN6ot7npUgcJ1cxiAWE6+AMa9sVWY70huFwnSWrUAsdVII0A0JmQffO1Sn4bYF4I925duXGzQMsKQIDFVHViYB31p/ifBiozWbh6UKSqv1gQIkRvvl86yoWjH4okszuyzuSpkxpzMKTGoGu2wFO3uG9ZSQFywc0K0r4CJPee7SpN4aMt1xGmUkQwJALKAhkrv59m9Ks4cXncIScxTMrIQNNmXMOrlnTXlV34G6LH/l7pyrNKoM3VaSWDAe0OWonfs2oxnCcLh1QXnukF+oMx0aPwhYgeNXeP0QAXRaOgViFI0G0NodAdO6su2KZbozubxUkhiVIGh1SypkHlMdsTSTFtsubvAsOxz5zmjRukJ+DEjyiqPibi28oTBMaicyQAXjQkBtjzGm0U4uKe9Bt3BpJcBCpiY0aJA1H1p63wiHLZ3yETdDCSeYGYjMTEd3hR8xllhOEmza6rM5icqgCZ3MD9d9JwKEtLgALpLGCDvADR2/revcRezG2cpGf2RnI5b9XQGI0J91OhsjjQhToBqddSJaT9Kye2dcVUaJttg0xOnaD8O0d9XfAr8oV5ofgdR9fdWYxeL66hWkTlZYaD/qXnvUvgV8JiIRmymQQ2bbSIza7/A08MuM/mRPDcL/ADNfRRRXonCFFFFABRRRQAUUUUAcy9amJz4rCWOQlz5mB8FPvpdvBCQRI1A/XdVd6bYgPxaN+jRR55Zj41c8LGq+IOvv+lef8U9o7sGoWXmGw4JLd5Hu0HyqR0cmmMGoyieevv1qQXAk9k/euGJMrsj4S3LXD/FA8AKmACoeAHUGu+vvqUqcpqosma2LyCvDb8qOiFGWtbMqDIO2vMnfXpWkhKqwoClNMtOMulNMvfQMacRULFJpVgRUPErQijN8St1ncSnWrU8RtE+VZnGLrXRjZRlnITHMG2JU89QQJGx00rpr4vpQh6IMkFU0EARJgHbYDXXsGlc84phh+1Wyw9pfkSN/A10wejzME6JiiLb2ZiQWjqiN4ECT2SNdavJWiF3srbzOjKrWyjwT0gIyIAN25GATppEzVpw7Erbl3W4AUUJcuZczDU5QoJYzoTp9BUhMDkti7iTndROXQqD3AbknmfLaqLD483zdZswugw3akzkRVkQ3fIg86zJHuP4s3YNtArK//bLkRvlOg8GI0J8ajcO4xctWyc4IYg6hWubajIIgdgG0iqLGXbRW2UcgFmUMbRbpDnIMKBDMx58vhUlcU3TAZWedyjDo1AY5sxzBl01LNP8ACO20ijQrxvpUAe2LylgIyZSDvzOWV3MEV5gsAt/O9q5ZKZuqTbBcE+0HIKkEHQVQYHG3wxW9kI6xR0YZiM0TsDIOk6A66GJC+F3mskwIaZZwQFZf4lBMN/EBy250UKi+ucIuJdVrYVukUK7hioUAgzBJkQCBqasP+FW0LMxuRvGY5de5QAYqJwjHr1bSqygBoJLFSJ/C3buI30qdYB2MHsBOw/D2yIg9tZtlJELC2GhkYtlM9GTEc+6QdJ5c/NbcOVw2QBX0zLA60ahlmIM6+PkalX0llaSGjTTsO6gmQdfkaQmCW2ysxBj2Vgl5PmRPurNnUsl77jVhiyqTBcsk5tdg0QBsM3MU6lzpG6saldIYFYgbxA2J769tKSzkKoU+0p11BmerzidJ5TvT+HxGSFCqonULM6mJhtd+dQy760tmwwt7MgbtGvjz+NO1V8Fu6EawYYef+3xq0r1IS5RTPLkqdBRRRVCCiiigAoNFQ+L4rorF25+RGb3KSKAONo/7Rj8XcmR0hAPdmMfBRWow6ZcxHJG+IyiPfWR9EV6jMd2cmf151qcKczEfmZF8hNxvkBXm59yZ6GNVBGkw40GvKm8aIQ66mB796VbTTeo+M9tFnnJ8v0a5EJL/ACJtlIp9KRatUvodKSM2xxa9KU2tmvStaogWtuvCteARXoWrJEOlNladIps2z3UWMSwqJiLMyKkstRLykeE00NFXjbOlZbiNrWtbikMd1Zria61tjZdGZ46sGy3YWHyNdg4FczWLZ/hFcj46Zsj+FwfeCK6f6GYjPhLfcIq8v2UQ+5F4lxLprZ6MxblgraGSoJ2JGkiB26dtZ7EXwjMC+eVDZiTLDcKuhEqdR1QBHYa2+JFqyQXzdYtGhYCZJAgaaTvVPiOCFkNzCXEIeIDjOsAmFU/hEk6e+oixGPS1iCXX93YVR1HC6xoMiozBUYLEkmInLMk0l7a9GupiVJawOjNx1MewI/diZ6pA7CSdLdLV9VKl5OUBMqq4kQD+81J6oYADbTspp8M6bk2wZAgJEDWWLySdpHLlWgyuscJVr64q4wULbIYu08yugLNHVMATrBMDnNwdlGZ8ji494JKAglTvJEQB+Htn3iwscGZymfoi4DDQqQZ3AQgBhsdSYImpfDbBtXrjBTlyMWXox0uYRABGhkTp9KTkSSMTh7dvKOkyXCBlzEhGIInfQa8hG40qchJzAFxKkezEcvLyqkxF9bhLX/3QIHUcyQPxKRESwMiJ17aaw2Pu3LQNl7iW0mHOshZ0AgggaatHjUUUaVMPBywwB7IEGRt2dtM49DKOeqBMyNuSyRv1iDrXitfCCblp2G8qV5baHedNhRduXCGXOkHVTE6SVKkE6nbumoaHGVOyNdRtFUkaGVJAJJ5jkQSZmldIyRnYSNWaJI26q8gTO20Uoog0hwwEa6gkicoHbodRG1N4fGpn2zHviduXIGeZ01NS0dala6F1wV2UWyfA+ekfX5VqKxWFxBRczMxGUNEarzgjloe2tRwfH9NaVuex8Rp/Xzrq+GlpxOPNF3yJtFFFdRzhRRRQAVn/AE9xOTAX/wCJcvvP2rQVhfW5isuEVJ9t/kP60AYn0fw8WkE9p95mtDwxeshncO3xyj4CqPAoQgA0gD4CrrAsRcga5URfhJ+deZl3Z6cVSo0qHTt76rLmJzXyB+ER5/omncPdJmVK+Pd9KicMUnMRuTMz5/WuZAo1ZeYa4x37amKDULDE86kKKEc8lbHopOWgIYrwod6skU1GU0iTSiD200xNCbunnSQhr1xXgBoChDIYpp1pZBpsqTTspIr8UhPhWX40Y861mKtmKzPGFBkVtjeymjL8VWbL+R9xFbD0JxV08P8A3RQMs6vqNp2G5rL4lJRl5lSPhV/6tszYO8EIFwEhSeRK6fGt8n2TPuWGL4vka2LvSXs6MVyZZkEZurOXluIjWvbHEuiyMGAVyzPYC5iZ0zAjRNY1mD40/wAQQK3R21BvdHN24BLKseyv8ROg95qBexFtGNsFrjZdXaTkIDMxZjpmjWN9IisUDH71h7aFrNjo1XUKSTE6SBEjtgGKoOMlw5ZZIkdYSFVT+Ea/hBB9oEzqey0UFktkPDMFKjIjF2PKGHsxvoInc17dwzB2V7esA9TYoNg7CFEMBq06eYNphRVcHxDGZZoZSVCP1sy+04GYxIAk7ajer6/gmCgq+JLgQSGYAnwJ+9V+Id7V22i27Zd1Dg9b2AdEYaDeSY8aXetviOpdd1MwxUqIaRCgHrEQytoFAjnTfkD29YZoZkXEMrFGLFM3YVUZYJIETI9+tSsBbXoGXDElkk9BdkFTvzbTXtkVA4XjksKqXHU3ENzQg5tJCiNZJncRoab6R3vh1U2yASbp1adTGVJ05EHfxpewOjSJiVKt+9sCToQo6p0YqdYbWTOlOMvSCFuoC2ohezUxr2wSDP1prh14XF6XNlOge2qAqMm6jSYJaRzho8Ji2SrOyliTJyx1ZjKJgTyGvZ76zYlpjN0EQrkMx1yhS5IGxCxJ1ns33qA7guSpURMaqQTIOuYMd505e+m7jsLjdKMgxCJlaSAsQcpPZOkaT3Uxaw7PmVYhQTEbH8oJA7e3tqT0IQSVt/19dizPF416paDrDENJ1fq9uWJ12q69GeKsbzWrihWKBlKklWA0kT3Ee6sc2FPWmJEaEiI20I25aaVZ8PdlxFh4I6MHMxBGaZ0ExML2CqxvjNBPFjcH8n/Z0aivFaRIr2vRPICiiigArlHrdx+bE4ewOUE+Zn5Cur1wX0wxnS8XvNMi3oPIZR8ZpPoVFW0TcpygA9g95q64QC2Y8yx93KqWzd0B5iSPIc/hV9wZ8tsdtebk6HpXonYslbbeQ9+le8MtHKIgTJqHxG4XhdtZ+g+fwqfhLEKBJrB6Qn0J9kwakK07VFVDT6A0jFkpJon502Jr1rhpkHpY0skxTDMRSlzb00FCzNIE99KYnao5kGmJA5NJzGKVJpNwkUFkW9crP8StTOlX14mKqcVr+u6tIaG9mTxPtVZ+qzEwcQh7m92lQuJ24NK9ALwTGXQdip+5+FdUtwZnWy4v8RyEupU3WYs6ExnW5oFU9yhYPLWpXELDtaxL3LBtBjbOpR4ghXcQfayn4UxcxXRogkFiQEGQA5Ts7MytoAAerzpOM4w7e114BAJMMZgEdSJB7xt4VkOmMJwzo7C3rNxAmXIQDHMgrOx5xJHyqO983IzMznZZVTE+I5x/WoWItNuJAAXnJGsEHSTAHy1r3CYggkKCc06ESfOOYAE7b6Vbi3s1hOK6/wAD1zEt0huMT0nsqwA6qREKBoNM09tKweKyXkcn8QNyZhlOVZIn2gWBnupq6LjqOoTJ2A1nTqEe1mBBEdjaEU7wzhouXFLMcpc5tDMgzkGm88hMQddKKpbFLJF6ih7ifBVuC5dsLkyznuu5IKgy0Ahm17RuOVP8Mxbi2kYkW02hbWkD2mDOASwHWOm21WN7Bl7lyxbJWy6k3FZT1Z0GSSCATy12PhVZbt9HZ6B1jo3AV5lGCu2d4OzRII2MipT0Y99E/hmLukXWV1bKoIbIR0gklSVXUNlBEjfTlV2uJbpQs6XElTkOYMANG/DzJ5Hl2VW4LAMtiM3Ru8HkcoA0EHTaT4nuqytW3zI5vDRYuKFGVjB1H4lMwdyBrprUNoWzwOz2BnQlphlywTlJnKGneNOfzpk4fPbYJZFpuRIA9xAk94Ip84QZWQ3LjA6jXUDYgFYMctaHxilejS6Q8KAzCTssHUQ0yPfUP2NYN9EUt1GDlXvW1gAmAgEgiFbKJ3gxzqc9hrgVlu6cyDIPeOyD86r+InJcJ0Zt2KrAB3gyfOZ50vhmMUlXclSs5V0AOh1kAaxAPhUyWrO2pNcl/BvuAYnPYWTJXqny2PmINWNZT0T4oWuupXKraiO0ab7SR2flrV16WOXKKZ5eWPGbQUUUVoZDeJvhEZjsoJPkJr5u4ZeN2/euHdmnv1JNdt9ZXFv2fh1883HRjxbQ/Ca4r6LW/wB0SeZJ+lRN6NMa/wAi8t2zsNJEfX6VpsKpACzy0rO2TLDTnV3cxsDbYE/Ca4cmzu7Dly5muj+Hfy/qasFxkGKqeGMdSdzE/M/OrJI3g1jJdhss7OI0nenUuk6dtQrGhqZbvcqzMmS1zc68aeXupK4jl3bxp76WLhoJG2JG9eo57KbvYrWNzXvTGmgofZtIIouE1F/bTOgpx8VRYqPDe503iMZl5TNRcZiiPLvpsNmGuadDPntp3UWaJEe/xIhvZMaa1DxN4Hbep+ME8piqbFEA7VrDY3RW8St6ba61XejbZeIL2MPmsferjGiRtVBh73R42y3eB8Y+tdUdxaM5dUdAxXAnHXtvmZFIto4zLG+Xf4xO1VdsZ3g2WvXG1IVsiooIAEN2mQRv1YrZRIBFUHpPhZCOixcNxVzgxod80ctAD3VyxnumFdytfhdy46Z0w6qbgQomYFdZ1Ogc5Q3LwpH7W+FIzW7b2y4ULmfpFMnQGIJAB7NhuTSOKkKoa+WK3CFEAABgQwICQRl8zBO9KxuIYsTbCtkgs6scgjUAl9JHjWy2tirfUkWLr3XFy3ZJCnVmPtkZhIG7ZQ0A6E5RPZUfieKa48JaAbNlBQMrXNs2vVIKjXXsnaoVi6kOCgNyOqM0MO5WBg792+0a1Gu4h2uFraDDsFh4EspiWHLXLqzEiAapLYmW2M6XDmVLghSBl/ePBOiuXYQRE9XlU/gKrE3+reUwVcrA0BHRjYgzvvM86zuL4diMqqWUEMGXkzeZJFzf80iav8ThExACe3nhizCSoG5n8w1AURHfUy6Com8SxGS6BnMvGVCNB+EldPeSTE99Kt4q30Ycs5FtgWOupI/GANtpEaEd1R8JwsKy2QSy2iHRnYFhrqu05ZH6gVJu3TabVVC3GbMRodFkacyYINZ/IOwu/dtfvQbbMZQOIJ0bQMoOkbzl257GIt8lWhbDyGVcw/LHtrvIA0ImR2HnY2MarpnTrA7nXl/tt96h/wDGpFtSrB3U9YiFDDk3Z5fCl1HFuPQqcdd6/VLgRBkFZ5906fKoqkZhDTB2k/r/AHqXiMdmB6YAEnQrt2g67b791VbkAxAI5HmR99tKfE9PDl5I0nDsQyMDlK5TIB5wdCPHaO+uiWrgZQw2IBHnrXLU4oCwUEnTy/3rd+iuNz2cp3Qx5bj7eVdHw7q4s4PiYv7RdUUUV1nCcz9et1hg7QBgG4ZHbCGD4DX3iue8ETLZWTy2+Na3178Sl8PYG8Fj/qOUf+JrL2VyoT2Qo+E/Cs5GuLqW3Dnm4D3fr51L4jiDAHafgNT+u+qvhgOrdtTntFtD2aVzNLkddl1w9sqDtOp86l2WJM6zWcsX8QhMKjDvbXyqQ3F8XEiza83P2rCWN3qgc0aB77RsPGhMWefvrHYriPEWmBYtjukn40zZw3Em/wASn8tP0dbaJ5r3N+uMIFPJizE7eNYO3h+Igf31o+IgfKk4m3xJtDesKB2L96n0fdDteGbdMYrNMaxE91KuYqDXOlTiUQMRbHgon5UwOCY95LYok+J+h0qlg90J5F4Z0n9oB57Ul8SVIC9sncnwjlXNh6P48ajEEd8n70xf4TxDniGP+o1SwL7yJ9T2Z0fGm3dGS4kyJgjs+oqXh1CqMogARHZGg3rlVrAY5fxse+WPyNS7mO4kBGYx7/nTfw/ZMPVXg6XexH6FVGNQE6DWdawa8Y4gp1M+QqxwvpNiJ/fW58BTWCUR84s0F9NKynGEyujDcMflP0q+Tj9ptCSp/iGnhO1VPGbgZu7MIPjpPxrXGmnsU+mjrHD7ga2p7VB+FVF/gbl+mzdJcGyNOQD8qa9Uxzipfo3dBw1k9qL8BVplFcNuLdDezHYq4rZrNyyEusAwAIaetAbQRm33pq2SroqWLjLbdhABKONgwbbOJJJPPmK0+N4LauXEuMDKiN9CO8c4mpCWVUBVEAbAaR4VTmkgRmOKcBHWuAMdGYqT1VJ9qHB6s69oqjtWEZ8jOiqX6xDyzaaiTyIA6wHZWi9JLqXGFo3MgAJbx/CNOcSY8KzCYCxZeGtOwE6ZG11kazpIg71rButjaNNi+H3XdCt1BbWSAUkiREbwdOdQsXwh3Jy3ssQVhSCWA0ckNHiQO2msPxNLQyRd6NwQVZWUgEe0pPjqJ7xUW8ti2AbWxy7kg6SCTqDsfAmaSUl/wVWaVbClw/SsGZVMQCN1XQkaDMeW0nvqNisbJElgSSGBfKoAMaZgdSDMc4O1Q2u22K6Ds1K6AaA+1H9KhXvSK0sS1hWBJgEETqBIQR3STtSVsTiXr4y3ZXqdbeVzyuq9WRsZ0HmO2oJbDi3JFjpB+XNA60AkTt268qqMN6TWgDmuAGZiHYHkY00U75eVRRx6zlP7wSSsyjkEDQgzuIM1ooP3INBhb9t5VLYRsxBGUwQOe0TGoHfTfF8OANBqTpp3VEteluHTXpxqZaLb69vnt7qY4p6w8MdEW4/kFHxO3lU8ZXpM0hPi7sWt0jff51rfQrG5bwXk6keY1H199czvenY3FmfF/stdg9B8HbfDWcSBJuIGH8PaPEGRPdW8ISUk6HkyxaZqKK8Jorps4TgfrSxgu8Yyj/pqq+YXMfifhTGG6wCd518RWY9M8c7Y29c1Ba45nxOg91Vlj0hvICM0ieY/RqGrNYS49ToFzEXLLSiFx+ISPeINeL6TPywtwjxFc4ucRZjJ0J7z969/4kw2Y/rxqfSXcp5dnSG49iolcJAO2Zh96r8T6QcQbTIigclKn5msU3ESeZ86WvFgD7PuprEvAvUs0w47jRBKN5Kp+VP2/THE297LHxX7VnMPx4qRlLDuk1YXPSu6FEspnlpPidNj9KHBeBKb8lkfTm+d7bD/AE6fOmcT6Y4qIFojvymaicN9LI6uUGTzjfxqZj/S5lAlF17CD9aXBfdLU2/9iLY9JcUTIRgf6bVKt+l2KX/p+8c/dRhvTq2NOjB8v61LtesC1t0Q8YNJr8IJ/iIb+mGNY6p7hU7Cek2IXU2j5gf0plvTS2xk5R3FD9DUi36ZWBM5NOWS5HbtO9JpfdGm/vE//nDEHQYafEf1p21x7FN/h9PA/eqzE+sRTsxA55LQX4sSahp6dDWWxB8CB4VCx/hK5LvL+DVDjFwDr4V57QDHyqMeNCf7g+Gn2rNn0wtvvZvP43CflFTuB8R/arq2LGGzXG5EzsJJYloAFNY/b6/UrnHz9foWGKxNi4pEZW2/pNUd1GVsgYFSoYSdjI0qX6W4LEYeV/Zblog6sqkpHaGEr7jWW4Z0jX0YSWDDU66dnumtIxpESmm6Ot8F9LMPbsKr3QpDNAGpy5yV220NTL3rIwijRmbwWPixFc5xVsq59ka84+IJpyxjGGoyEd6J9RWPoRexttaNNjvWuJ/dW58SSfcu3vqsxHrMxNwELagbGE+5qDc4tdIgMIjUBV+i0xYLCZGh7QatYYLsK5ef2IN3j93dUaZmSfsPrSLfEcWROU8+bTp51b9Oe0Dw0+Xzrx8W22Zh7+77VrrwTT8lbax+KuKdGIG4z6bTzFIi+CZsyI/N9xVml9lEK0DsB38dKW+MZjqe/SRrEdkUfkFPyVlu5cAJazp25EP+9N/t9wyVtuR3W1jw0q4t4xhBG40kkbdhB5fKmrvErhMBwvMwVE+MDWj8h0/JXrxW4B17XvtkfIVIw2PtN7SR4fUGKctcScAqSD4us7zzHlFeDFMVbUa9oDc+1YPby50EscFvDHdiv+lvoKYbDYYmA49zfapVu7ZJh1RVncAg7bDxPzqRkweUEr1o7Tp8aluvI0rIS8FtEaMp0M610/1McQLYS5ZJnobnV7lYZoHdmzHzrmYw+HJMf+R+9aH0B4jbw/ELSI4QXsy3JOjaEoATzzRHie2rTJlE7bRRRVmJivSH1T4PFsXPSW2JJOQiJO5gg1TN6h8NEC9d8wldOoqeKHbOXf2CYb/PufyrR/YJh/8APufyrXUaKdBZy3+wPDT/AH93+VaP7AcL/n3f5U+1dSoooLOXD1B4b/Pu/wAqfageoTDTrfufyrXUaKKCzmS+ofCD/q3fcv2ou+ofCEaXLg8lNdNoooRykeoGwP8AEP8AyL96V/YJY/8AkXP5F+9dUooodnLP7BLHPEXP5EpxPULhZ1v3j5IPpXT6KKCzm6+orB/5l8+af+tSl9S2BjU3T5r/AOtb6iigswa+pjARB6cjs6SB7gBV96O+hGEwJZsPayswgsSWMdgJOg8KvqKKCwqBjeAYe9/eWbbd5UTPaG3B76n0UNWIw3GfVNh70lLt620/mzL4FTqffWO4j6lMXm/dXrbLyOZ0PmIYTXaqKXHwVyb6nCb/AKneJAQtxCOzpT/6ioS+rbi1o9VbnfFxCPIZ9a+g6KGg5M+eW9EOMgaWrvYB+79+hNMXfRfi+k2r5/8AzBA8or6Noo4j5vyfO9rB8RtdX9kd4PtNYadfLYUzffHkjPhdOw2bgjzj719HUVPAr1ZHzk3F7w1fAjTn+8A+K1AxnG2IaLGRpXLuVCgHNvGpJHur6ciktbB3Ao4UJ5Gz5iwnpCADnw5J7Q0fSol70inayg15sT86+pWwqEQVUjsIFRrnA8O29iyfG2h+lVxFzZ8tHjh/y18i4+tOf8f09hx4XG+1fS7+h+CIg4TD6/8AaT7VEb1d8OP+Ds/yx8qKDmz5xt8aXmr/AMwP/kK9OJLuGtSuUggkAGdxtpMivoa56r+Gt/hUXvUsPkaML6sOH22VlseyQwBdysgyDBMHzpi5F5wLGPdw1m5cUo721LKeRI1+9FTqKZJ//9k="/>
          <p:cNvSpPr>
            <a:spLocks noChangeAspect="1" noChangeArrowheads="1"/>
          </p:cNvSpPr>
          <p:nvPr/>
        </p:nvSpPr>
        <p:spPr bwMode="auto">
          <a:xfrm>
            <a:off x="1428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" name="Рисунок 10" descr="C:\Users\xxxXXXxxx\Pictures\За книгой на лодк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71934" y="214290"/>
            <a:ext cx="470852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57250" y="571500"/>
            <a:ext cx="2857500" cy="519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+mn-lt"/>
              </a:rPr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://t0.gstatic.com/images?q=tbn:ANd9GcSZfuhJGq4Wd9bsy60hESo_6X96hMiQfS7-c6rEVMWOSBmkIz6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857628"/>
            <a:ext cx="1675149" cy="250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Картинка 26 из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857628"/>
            <a:ext cx="172132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71500" y="214313"/>
            <a:ext cx="5929313" cy="519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+mn-lt"/>
              </a:rPr>
              <a:t>        Книги в доме Ломоносовых</a:t>
            </a:r>
          </a:p>
        </p:txBody>
      </p:sp>
      <p:pic>
        <p:nvPicPr>
          <p:cNvPr id="3" name="Рисунок 2" descr="http://t1.gstatic.com/images?q=tbn:ANd9GcS9RgZI_dpRI10bBS1vemDh-tWSRi_pmakdW93Ex8mv4sqUE0uTqQ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642918"/>
            <a:ext cx="2717004" cy="2217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t0.gstatic.com/images?q=tbn:ANd9GcTOM2VlEudYc2ibu0XK9v29E1Fr-ZevFqWk_pvu7hjO2j4lwN-n_w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714356"/>
            <a:ext cx="2787830" cy="2077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0" descr="http://t1.gstatic.com/images?q=tbn:ANd9GcTzp7Zdrp3CbRchKSnSAQOM_pM7lCkWkStvc_fsmC9PHPOBTLB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214290"/>
            <a:ext cx="1739914" cy="247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625" y="2857500"/>
            <a:ext cx="3582988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«Грамматика» </a:t>
            </a:r>
          </a:p>
          <a:p>
            <a:pPr algn="ctr">
              <a:defRPr/>
            </a:pP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Мелетия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Смотрицкого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de-DE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Рисунок 6" descr="http://t3.gstatic.com/images?q=tbn:ANd9GcR6Ao7ZCxPuNM7URuAlvHOhjAZA53NdXmhCbwzXoFNA6qg3BtuMdQ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20085718">
            <a:off x="12272" y="4206956"/>
            <a:ext cx="2760088" cy="2015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t2.gstatic.com/images?q=tbn:ANd9GcRKPS6YXjZyiEtn8yPStlWyFV3DhH2p5_vDhZuHozVvFQW4GmvM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 rot="1203538">
            <a:off x="5860265" y="3734155"/>
            <a:ext cx="335758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500688" y="2786063"/>
            <a:ext cx="3409950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«Арифметика» </a:t>
            </a:r>
          </a:p>
          <a:p>
            <a:pPr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Леонтия Магницкого </a:t>
            </a:r>
            <a:endParaRPr lang="de-DE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ChangeArrowheads="1"/>
          </p:cNvSpPr>
          <p:nvPr/>
        </p:nvSpPr>
        <p:spPr bwMode="auto">
          <a:xfrm>
            <a:off x="714375" y="285750"/>
            <a:ext cx="7848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FFFF00"/>
                </a:solidFill>
              </a:rPr>
              <a:t>Получив паспорт, заняв  у  соседа  три  рубля,  прихватив с собой «Арифметику» и «Грамматику», 9 декабря 1730 года он с молчаливого согласия отца покинул  родительский  дом</a:t>
            </a:r>
          </a:p>
        </p:txBody>
      </p:sp>
      <p:sp>
        <p:nvSpPr>
          <p:cNvPr id="15363" name="AutoShape 2" descr="data:image/jpeg;base64,/9j/4AAQSkZJRgABAQAAAQABAAD/2wCEAAkGBhQSERUUEhQWFBQWFxgXFxgXFxgXHBcUFxgXGBcYFBwXHCYeFxojGhcXHy8gJCcpLCwsFR4xNTAqNSYsLCkBCQoKDgwOFw8PGiwcHBwpKSwsKSkpLCkpKSksKSksLCksKSkpKSwsLCwsKSksKSkpKSwsLCwpLCwsLCwpKSwsKf/AABEIAQAAxQMBIgACEQEDEQH/xAAbAAACAwEBAQAAAAAAAAAAAAADBAECBQYAB//EADsQAAEDAgQDBgQEBQMFAAAAAAEAAhEDIQQSMUEFUWETInGBkaEGMrHwQsHR8RQjUmLhFXKSU4KissL/xAAZAQADAQEBAAAAAAAAAAAAAAAAAQIDBAX/xAAgEQEBAQEAAgMBAQEBAAAAAAAAARECEiEDMVFBImFC/9oADAMBAAIRAxEAPwD5YKas2mFZoV2tWaEMpjlP30UtpIjWorWpGAGI1OkrikiNYgB5ERlFFY0K4TCooq0IopFEZh0AsKau2kmezRDQ2keXggAMpJhmG6q7aUKx8UKT2AQOzlFM7orKaADTwit/DFMtF1cm6ZFRRU9kEw5soeVAU7Jeyq7VJKMCuReyIzGyrCimWgBi8mhRUowOCaxEZTRm0UYU4UABrERrEcwQO6BG4m/jJifCFHZoAeVWDERtNFZh5QAWhMUqfREZQCMykg1GtRhTRGUuauWJaYORSKaKpDTKenimSF5GjmoyJkG0c0UNVhTRGgckAMBSGo5iLAypa1CQezU9mOqYLZUtZCoF2U/RXbh4ujAdF4p+gH2aJkXmuUEphDl5TlXkjcSrtKgMRWrMktaiBiq0ojUBdlNFZTUNCMwINLKaYpsvdQxqOFGqUCxa/wASAOIYwu2kmB5LYxuIDKbnC8DTxtf1XFU6pDpAv98lUKu14fRq1WZxTsNcrg72CPSbM9NQbR4ovwz8SBjQH1KTLXl5JO2kWsneKcTw74fTqtcZAIsCAfeNEejICjKK2j0RIVuzThUsW3hSaZRhShSWpkG2jKOcPyXmK4crhKGkvFsf5RS71QHPO6RoJUiF6FYNQEZFOVEAXsqvRgQavJoMXkxjgAFdrVYMV201zhDGojQpDEVoQMea1MUwhNR6YS1QjQjNpyqtRWNJSMPEUczHNiZaYHXZcdheH5qmVxjUkDWBa/K67Z9LUTqCPCQsJvBjRfmN2kXcLQTaDJU3rJ6VxzLZp3hwFIt/kNaw2zH5j1umuMYKo8ZnNaTTqAsAFy0mCDzEGddkOtLwAZ7vKJ90/j+KhoAaCHyMwJnujXNYXi3n0XLz1bY7vk4555o1KYR2feyu0NLQRoYhS5l13SV56oZ4KHtuozFSnpYgBeywrwvQq0YFK9lV3MUFsapaMVAUwl8DXDw4gg95wtyGnsmg1Ep4kNRWU1DHax4ffqjArSUseyryJlXkyfPmogCq1qKxi5jSFZjF4BGaxAUARQ1eyIrWpGliKwz0Q2hXkAE7C5QGPxPiOIa/K2GCJBAmRzk/oufq4p9RxzuPLvE+y6LE4pziHAiAJvcXGl1apwinXpOfTMVaYkt0LuZjU+vpZHlOfsZv0Ro8Ue1ogmRAJ26ajdF4ViO1a/MY70mN8x9h+qzQSRyHlstDA4Fw77nd54Npvl3e/l03Pkp655kuelzvq2b7bvwtwSrUa51NxsZyk/OyYJb1EaLpK2CfTEuhw6bdCOaBwF7aVNrWyDkcNfdZ/FfiQh4gy6Lf7jIM+EaLLzyevtp47f8AjQBBvtH3+6hzQs+hiDnEkd4TYyCdZ6FPucujjvymsrMuPZuS8CoheyFVCWKFXkNOWJjcTPSyJlS+Pq5WE5yzkQCb+ARoI8FqNh2zi42LSNtnRB8DdaugJWLwOsHVC0vh5MudUIaCIjKR/VMQfFbtR4Dg06mfaP1TEL4OoXPfYgWiRGxEx5brQa1IsrxV7wJtAje4Pe8J2jVV4nioBbMGJsb6i0feiomqCoSwxjYBcQ0OEiTqPLfmNl5MOKCsHFVAVwsCXa4otMFCaitQYzUTMhNaitCDeQsfUik7qIHimQFl8bdaJ0+qCZtPETSaNpM+v6I2A4m6k8FogA5rRMxEjy23WdhD3XRsfYhHY7LLjcC0JWb6pz00K2JL3PLGNmziwA3EXcyDpY28Uelj3O7IhoZLgDAmdbGfD3V8C6g1zKuQy0iYdEnlB0vyWlj2UKmIcB/JDX5jl0NQGXmHGzZtAhY9ZPTbkapj/wCcMxgRy/tEyuaxL89ZxbePlHifotV2EdUcXNc2IEAkg6DpF9dUlhqDmuDjIaXagt32JmOqXEkPqt7C1qfZtAALxy2T1O4SOBpVyCGMygCxLZbFrSbT57FP8MY97TmEFpIPitfj9eqz69+xAoTX8KZgxJ/LVFGD8PVbIIEIdWvTYJe8N9fZaVZ9JnzRpOvoPGySfxLDlhztGuhBPUWTwbGRgGVKwrNota2jIkVIGZ53aXfK+ItOh3Ufw0Pa0DJUE93uhuYcjMHey9wjhjsQXhroY0OcLRLuTGCZtyk6LVbVD6T8+H77Wwagm72gR2jTcEgaqpEEaFctquzMDzIABB35wbbDxS2IoZu0qhxygExGre0aAATe5OvTqm8Vhu5TeCcjiA865XNNx12ITdGjSpU5xDHl1SnULWg5crGlrmADmY1PRVhaRxbS2MpdRJGdwc7M1xcBD6ZIuHACeojZStziOMpYdtOm+n2lPKXUnGHdxxnLp+HboQvJ5CfOmYkEgT96pimQSQNo91gMemqGILXAjp7LHxOVuspI7aSzP41yg4l3NLxqvKNcUuZCMyj1WJ2pOpR6eIMQCjwHk2jSAaSSAACf8W9PNclxTFCTOplaeJruyxJuVz2LeSYIU5no57RgnjMRtl9x/hFfU2On3qg4emSRFt/JFe3yPXcJ2HDOEqAPYQZOYWOmu/gmG4m5k5nOmT1vJWVRY4EQOqerHnad4i+1/ZLJfs5v8aNLFkSCTMDKRoYTNDE5aTTlBglrpEhzTs773WDhXRF+7M76+G62cA8HuugB2+oJ59FN4/FTv9GoY59MkUzmpn5b36tO0j3WhwziZpvdBEEAwRoRt7lZVbCBslrpG0REk77HlZWpTEnVHHGdaO+v841MRxF+eSby7pqIMcrAKtLGvym7oMzflrKb4Nwv+Ia6TBmxtqBy1WvwfgbmVXB7QWZSBuHB2s7g/oV1yOfWBisC8MY83DwY8jACnE4MUmzWaWki3MmSIA955Lvv4BpY1jgCGFpGtiJv4LlPil9JlVznltZ1mtZMBjR/VHO/qizAx+FfEZoOa40qbgJAcZBDTq1p2iT6rqm8cp4im5xpHLliozR4gmHU3WzgTpr9Dxww9R8PYcziDLQBDWDmCIA8F2fDsRhcQylh3fPl7sEmIElrXx00KmGwalNhI7N2am12uXvRrDhubRy+iI6gCKrqs5nNaGSb9513X6Ap7ivw0KT25ZjmfHUxp5KlTAOql7zAyMB0iws0Aa7TK0xLTp4rC9lSp14LqbYuC6NjBbzygryW4X8OMrBxbUsDGkHzUp4b42xyMChjDuAktcBzgx9FemsAbZWMKz697cl7C4Go75WOPgCrYnBOY4B4LSQNeSNCM5nqrU6h0B1T/F6FEU6ZpOJdEPnS2h8dvRZjDceKJdgswc1ZtyPul61UXBBHiETtAdQgVqmZ0T0WFu9NpM5Ho8Pc5hcLAbbkBDrYUlwLekRI8Vr4kZaQa35dzzi3nuowLQ+1pCvr0ObSVLhtR5g76SYvzAjWE3hOCucXlztLxqIEc/E+i2KFEGo0NtljXdw2unqWEg8s06c7/qFzdfLn01nLEbwYuJBnLtAF/MfqguwXZOiO6ZEawRsZm66ekyNLfeyHjcI2qx39Yhzesaz5I+P5rblHfEYDwN49B+iO3CZssTBN7aDWUZvCnZRP/d0+7Ldp4NvdEy4N0naNfRd0c2HfhnhIZnIN5EeGoW7RpglzbA2kdN/cIWEpkCAIkTP92keiJQkNDjGab9Rf2W0QFxPgXbNtUe0zAhxy/wDHc9Vy/GfhdtBzXOea77HJGoGuck91q6niz6xbkoFrT/UWh2uw5eK53DcDoUXZsU/tHTLhNhNwX3kk7BT0bZ4nhTUpsY0Na58BwY0xAA32aCox3w/Sp0WtDYfI741zbmfpyhD4ZxZ2Wo51RuTO5zS8QWsNwCTsJPPSEkz4yL6hY4M7IQ41RJAYYiReHHa/lsl5Q8bLsBVFMtLhU5E6+p81o0gwsJLAO7lcN8rRpbWApzw2W95vQ/h5tV3PlpLby31kK5SrAw+MoOLg1hbEXAN9eXK/qvLa4fw1tJkRc3PivKicRhcZTr0SXEBpBD2u22IM+XqopfDtAaMp/wDEKv8AoNItc0DLmtIJtyKJhOICm3JWc1r2d0ydRs4c5ELytx0YcbhSBDYjbKI6fkk8PwijiMzqrA5zXlsy4WERMEdR5JgfEND/AKgJ8Df2SPwvjMz6o597/wAjP1CvaMN0fhOhLs7A5oPcEkQDczBE/wCFyHG+DijiHsbZli2dg4T5gX9F9IbZZHHcK1zmuIBkR6fuq5tib7cBQwbdZcSJ/Db3MqmGwRqVhABgyRBGlxM+S08XgixxbfKbtIBJvtbcI3D8M4VX1DLWhlwREki0+Ee6mfeqv1hbFE5i3kBb1lKYfK18yWO5bFM4p+j+Rv1ElO4XBscbgOaQLG+yfydZ9jiGsJRzNzAg+BT1OpadcpmOsj8gkn4EUTLJynaSYO2u2qZpGDPrPhY/VcdnvY6TJBGuyBVeQZadNk6JyE2IuPTdCw+DzS5zi0dCBI0uTsqnHv0ny9G8Hh81I5hOYWRcNTY2r3nNDyAGsmT4wNNEsarmUC5rh3c1+cSBqsXhlSrSf27iXxJf8ujQCYmTobaTEWXf5ySOacXq3HbnHmL2mQPIm563RaGHLmvvIdYQdD4oONqNLR1u3wdBn0TXDcM5oLs1r26c/ELee2YX+lHs8of2cXdlIJi+pPrqNFwFeqHVnPpCWMl3eOaQ35nuJ25eXNdj8W8TDKIpNPfqDM8i5DLAC3OI8AVzGPwL8PQknKa4jJuW3gO6bkdeijr3cXPU0HDu/iy8PqFrWtzEm5efwiNABsEfB8F7Sk5tMHNlzCWugmncsBkgGDb0SPAgYc28vLW9BBnvEmRa+louus4K406oBc75HZWT3WtzAAxu4316qLNqubk0n8KcTJaWF3yQR/sNvY/ULtMBTcMwOm0aFfPuJ0zhsWSAWsd3o/td84HnPsvo2FAytgyCBB5iNVp8XX/m/wAL5Of7Pqr4etMyIIPNeVhREk3uoW7J8ZwWNxGZrndo6nMnUW5yOi651Bj4LmtdaxI2XO4PHOp5hq2Jjw2CCPiYh7QAGMg2PPaI21Xl/borrqVFg+VrR4AD6BJnC9niG1Wizu68Ac9D4TCxT8SVTGVrL6ak+kpPF/FddjoIEiCRli3WbpwnX1eLMa7KZMRmhpIaDpmI0TdWCLxHkfqvndT4kqQ5rYGZznOOsz46QIHkmOAYyrkc352ReQTECQr+izXZ4nBAtLmgDLrG45rA41iA0Bg1NyRsNh6wpo8Qe0S6MoGgaB5SsLEYlzs7jrp4DYeFktGGaIvcWBIIIGkgc+oTPDaXZvLCOrSdwTbTlogcMOYwd5NvD/C0cKIIB2mPCyz+S+q04MYy4yxOa2u+yBSqzZwAIN/KRfromc38xs6SlsTRyuaZnMAfO8/fgseZ/lpfsd1Q5dbHQDZu0rwxJgidrD8vdBrVIy3MnpH3b6KrzZG5R/BcZii+n2bQILjNpJNsoAH9xHoVLsE80nMaS4k2GU924gybBuvpzhIUsQ5lTM2BkIdMaGG6/e63n4gte9rXHKTPOxvbouq2eM1lPV9BcDxNRzm06h7oGRriInJIsedoXT4fjdBjKtN77tZmcD/SdI5m4EdVzL6w7IwBLKpdbZr/AJvQuBWU/CHEYikA8NdUa5oLhIzMmx3giyvn5LLibzL7aPw8P4qu6pUMMZ33nkB8rethHgCsfjvGTiK4e6QxsBoF4bM/8oPstLj/AAg4PBGK9QVahu2nGRx37sTlA3ka+S5JjnFt5v11OhjmtPqJt2uq4Nj6fZ5A2a4c53ZiTnlp/FsNBdTheJxjHPzSA7KDI+RrgR7D3XPYTieXOQyKhblDgYjYmNZIndVoV8r2uNrgmBz5jXyU9XD5fSfjHBiph21W3LIM/wBjrH8j5Jn4Vx+bDtbN2HL5fh9reSz+BccpPw4pVSWkNLDmabtjUECNFn8C4rToVHAu7pmYBMlptYc0r1J3Ov1clvF5/HeMfKlK8Kxna0g+ImfYx+S8umdbNjnsx84e5rblc5xBnaPLjHQLqC1UdgGHULz5cdFmuUbhIEg6dPzKYpYF9WprLjq47QNT5BdCOCsPNOUME1ulin5FjlP9Ff3rAhh7xB87TquwwNFrASwZc5znXU8508Falgmx5knqZ3UcSqCkyRqbBPSZPH8f+FoED6rHFP8AlnqiVO+76ph1K0DRK1UhXBS3xH0W5TbJvyWW6lYED91qYV/dHOIWXye18GaGpnbfql8RWFxIkOEeBtZEpviT1CyMfXPaCNyVPH4qn8kgTJi1x9D6+gVgRuJXqTu6GpfEV4sE7Nol9EMXXcJP4ZInnpIPPwTuDxxDQTc2bM8m7INHCufTf/TJgW1G58Exgh3WtiY6dfzK32Yy/q9HF3e3TMdOpa4f+wassYtzSHkGG1Q5p93D3C0uJ0SCHRtHmDm9dU1w3BCth8RTGrIqs/3QQR5gAeiqSUtxmcU4nUqnNUOYiRrIiNI2AlZFHFiemmo5RZMcSrENaRv/APRi6QrYdzIc4CHWsZggCR4wfqr59zKi+r6aNFzCdBPiNekFOfxNi1ogkjMbfh0Hrf0WVSLYkQfFO4OsCZKi857XOtfSeAd3DtMzHz+BvJ8JnwQ+J8EpOqtyNh73ZnQTAaNTGk/mkvhPEOuHm0Enlzv5GFrcEBOaqdDLWT/0wTH5eiuXz5kK/wCba2aVMNAAsBp4KVZjlC6mT5oTdXaoLLq7QvLdAoRgLoLGowF0wMG20S+OwBqRBuAbemnomaSapNkhVPaXNu4K6k3MR/hJgGSBuu3xWCFRmWdrdCuSx9B9I3EddfRT1LKrm7CzqYb8xH1TGGrCFlhmcySU7hIBi8clHU9LgtetySYZLwdt0xXEW9EvUdAJS5Vfo2HNAj36H/CqGZqjWtESRryJSlPFCASVtcEaXvDwO6DrtO3itcZ24yeNUclVzQSBmJ8lbAYhrRBjRp2Gs9Vr/E3D8zg4A9YH3ssDC4UhznEA5BMRroAtrGcaXECHAFpBv9RtdN/DL8vaHmz9Z90gHdpGURF/RPcJokOyiwMiQOafMwqyDgA7NTIvlMdIcCD7rJo0c7XtdJgg+ESPzXW/6aRXPPJ9CFzdCk4VnNg/inqNfyCmbNO4xK9MgkA7roeFcOiJu4iT029VnYqnkh0TL/Yfv7LpeF4cgZjq4BHyW+I4mVrcKolznMbbOYJ5N/F7BdrhsPAAGgEDyWH8OYe+Y8oE+Mn1P0XRErb4uc5T3dq7GQvIDnuXluzfPpurjVUJuiheU6hWNvqilqA0bozEyMMp6o7AlmG6YaJhVE0dhIKricE2q2HbclLRe6I1+wutEub4xwLI3NTkxqN45rFzQ6Qu/e+REL51xuu6niHtIBAkiBFjcfVR1z+L56/TdR0pWs4EGDMBCwOMLyO4Ov7Lo+PFoZSZTEEgTAF7D8yp54X105ShRtHNfTeAYZlPDszEC036+C4h3DnUqgkXMWld3wrCNytc5pPdGu0cgt+b7ZVarTpvET6SUjV+HRlMA97otjewgcgmaD55rWTUub4fwLIYLZtC08LwprSY0O3IrZ7QDWT97qc8wqkwmRV4R3gdxZYuM+Fi6rmEeER+4XZlQTqiyUnz3ifwjmLAOd/Pda7+D5YgWAsugkOdaPFFbhxGkpeMPaXwT2tAAGghPNIKCcIOSp2Jmy00sHLfEryimTF15PYTgCBJRCxLz3lcPXla6jDBZWkBBFQIj6w0i6oh6VQWlEONN8oStLBZv3RezaE4kRt/FMUrapU1QDsFR2InqqI++vP7rjPjZk1Q4bthdKHysL4so3Y20kE+/wC6omTwv5eq7bDcPzmnUcJaGiy4/hPDyXhtxP2F9D4GwtpNa/USI6dE+ZtPr6JYzgoLjUZd5i1rdRKawdeoHFtW06aea0MPSgotWg03tPqfLktJz/U6nD0QbpkCEvh2lqvVqnktIlL6olSxxJ5IQBJ0TFJt55Jha6BXqeiJi64bAHzFJPeSQ0an7KAaw7IHijMKgMgKZQEucVVj+a8pTCSVClqhBvm7tbIg6pUVADqrDHCbd49F5joOASjNqBsTCz248Te19Cla+PBdICpLaqcSy/KEq7FOO+6Ww7s3NPswg11TIFr022ivNIG0eSM2trAVEEQT5eSwK9B9V5edBZvhtK6d+HcWmBsfFcxRNWlUkCRz1HnOh6FGiR1fD+CNc1rn/N02Wo1kOJN+XQJXg2NzMvE7wmK+Ig2WszE00HqOym5SlME3TNM21VygcVQAhnFSYhDL9mq9HDc/RX9kcYLKwqQIgeKC514ug16uwKonqrszp5eSJhaInMkMQ+E2yoGsA1/VLQdL5VWhKtfvBCOXGLG6YFzSrJdjzuBPRWDygDNK8qgqUB8idJI2EBWGJZT+V0nlH5pDvOgCSmqGFjVsnYxK4caruc6qQY9E9gcCDcg28kxhDYWhOQFNp4mhTjSycotgXukW1QDdHZiQdCiUUy6jPIqoxIbaJPRDxT5ADTvdUpUuarSxpYTFFw0/NFOHa7UD2v5JekyEcmAr8k4PTpBotYdLfRCrVgEvUeTq6PQWQKjrwDKfkMaNGvIk+ivn6rMYDpKaw7zMTZKdfw8P0oHJGL+RQ6bhCmpWkW0XRLkQs54G4lVDhMpMEkyrPfA8U5dJOXO/onnAAQdElhGbpksJQBC9ql1YXjQdEvlVS/ZUeLnFAnkAeXr9+aP245EjwOqXY6P09kRteNUAVrpOpbYW9b/fJeQKlYgywAzr5baj7K8gP//Z"/>
          <p:cNvSpPr>
            <a:spLocks noChangeAspect="1" noChangeArrowheads="1"/>
          </p:cNvSpPr>
          <p:nvPr/>
        </p:nvSpPr>
        <p:spPr bwMode="auto">
          <a:xfrm>
            <a:off x="1428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4" name="Рисунок 3" descr="http://t0.gstatic.com/images?q=tbn:ANd9GcRhNIF6kt1sc2PU_bmNZ2pdDu6_OVGxWcKji3ccqe2QOGwoDTON-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3143272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2" name="Picture 4" descr="http://t1.gstatic.com/images?q=tbn:ANd9GcROMLFlzdFrrHs34T8qfIkty5SyVmiRfnM63djt54OS6taYwH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5174" y="1922448"/>
            <a:ext cx="4052900" cy="3593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4143404" cy="5878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714875" y="500063"/>
            <a:ext cx="44291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+mn-lt"/>
              </a:rPr>
              <a:t>Здание церкви бывшей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+mn-lt"/>
              </a:rPr>
              <a:t>Славяно-греко-латинской академии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86375" y="3500438"/>
            <a:ext cx="3143250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 коп. в день</a:t>
            </a:r>
          </a:p>
          <a:p>
            <a:pPr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+mn-lt"/>
              </a:rPr>
              <a:t>1 коп. – на хлеб</a:t>
            </a:r>
          </a:p>
          <a:p>
            <a:pPr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+mn-lt"/>
              </a:rPr>
              <a:t>1 коп. – на квас</a:t>
            </a:r>
          </a:p>
          <a:p>
            <a:pPr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+mn-lt"/>
              </a:rPr>
              <a:t>1 коп. – на обувь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63" y="214313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/>
            </a:r>
            <a:br>
              <a:rPr lang="ru-RU" b="1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19462" name="Picture 6" descr="http://vivovoco.rsl.ru/VV/JOURNAL/NATURE/09_03/KUNS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8594" y="554017"/>
            <a:ext cx="4285076" cy="2699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0825" y="115888"/>
            <a:ext cx="6643688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+mn-lt"/>
              </a:rPr>
              <a:t>Петербургская академия</a:t>
            </a:r>
          </a:p>
        </p:txBody>
      </p:sp>
      <p:sp>
        <p:nvSpPr>
          <p:cNvPr id="17414" name="AutoShape 8" descr="data:image/jpeg;base64,/9j/4AAQSkZJRgABAQAAAQABAAD/2wCEAAkGBhQSERQUExQVFRUVFxUXGBgVGRgXGhcYFRcXGhgYFhwYHSYfFx4nGhgaIC8gIycpLCwsGR8xNTAqNSYrLCkBCQoKDgwOGg8PGikcHxwpKSkpLCwpKSwpKSkpKSwpKSkpKSkpKSkpLCksKSksKSkpLCksLCkpKSwsKSkvKSkpKf/AABEIAMMBAwMBIgACEQEDEQH/xAAcAAABBQEBAQAAAAAAAAAAAAAFAAIDBAYBBwj/xABEEAACAQMDAQYDBAYIBQQDAAABAhEAAyEEEjFBBQYTIlFhMnGBI0KRoQcUUrHB8BUkM2KC0eHxFkNTcrI0RHPSkqLC/8QAGAEAAwEBAAAAAAAAAAAAAAAAAQIDAAT/xAAlEQACAgICAgEEAwAAAAAAAAAAAQIREjEDIRNBIkJRYYEEMnH/2gAMAwEAAhEDEQA/APY1Wn+HXUFSVzQgqLtjPDqLU3FtozuwVVBJJwABySegqxFDu2r4CKpj7S5bSD1BYbp9toNU8aFyJm1SAIS4AuFQhn4i2VC+pI4p1/UIm3ewXcwVZ6sZgD3way+r01xNLd3g/wBSabRP3wlxbilffwwLfz3UR7ST9aN5bbgC2g2mOLrRcVgZxG1PxNbBAyYW1GptoQGcKSCQD128x6xTTrrYVWLrtcgKZkMTwFI5OOKCt2p+sPorltgjul8+YSEc2wIYSDhhEdYqtqnCafTofsnTVWw452u5dmcE4ZWLbgfRoxxWwQMmaMa22Qp3rDnapn4jnA98HHsaka6oYJuG4gsF6kDkgfWs4rFbVtmWFs6ws9xQYuKd26/HQbrnm6Da0YFGFuB9UjIZVLThmHALtbIEjrCk/hWwRsibTdoWrhAS4jFgSsH4gOSPWPan3dSizuYCOfb5xxWa7AB8PR3HCtZXxACAQbVxndQz5ypUlZxBInBwT7A1oVDaunZfQuXDY3SxPiqfvKQRkccYit40bJhPT3Q6B0IKsJB9QetcF9S5TcN4AYrOQDwSPT3qLsfXeJp0ulQgZd0DIUSepAn1oO+oKmxqyRsuOUbERbvwLZJnMMtvpjca2CDkw5a1KszKrAskBgDlZ4kciafbuqwJVgYJGPUcigl3Ts1y7esQb1m6QVmBdQpbJtMemcq33W9i1X+72oW5ZLgEB7l9gGEETefBB4PIrYI2TJm19sFgXUFTDZ+E/wB70xnNPfVIFDF12tEGRBniDwaHdn6y2t/WBmUfa2+SBjwbY+vEVSv6fw7ZaNiXNbZdFIjaC6Anb92WBaPeT1FbBGyYcGttxu3rt3bQZ5b0+ftUunuq4JVgwmJBnI5B9D7UG7Xvg2rfnViNVZBZRA3eIDkA8gETnmrfYilXvrcAF5rhdivwusBUdJ6bVCkTIYH1E7BGyZeF1SxTcNwAJHUA8Ej0pPeQMFLAM3AJyY5IHWhn64ia2+XYKPA03Jj79/Hz9veqnal0kPqlII01wEYyUtSL8GeoZxx9wVsEbJh5bqltsjdE7eseselMOpTzeZYT4s/D183pjNDhc3a07GWDprZmN0g3HiMjpmoBehe0SSCQ0mIH/t7dDBGyDLX1Chiw2mIaRBniDxmalVazl+1+r7bcTp7z2vDji1ca4reHj7jZKnhTK8EVpq2CNkyvrSyoxQKWAMbpAkepGRUq26Ed7dWiaa4HLSysQFbYx2QcHoP86udidqWtRZS5ZbchAA5kQI2tOQR1mtggZF3w6Xh0+lRwGtjPDprJUtcYUsoGsr7KVOpVz4lbJLdSoKit1KldMdEZHGrhMZrrUP7ZveVbYMNdYWxPQGSx56KGqgvosJ2hbNvxQ6m3G7eCNsDkzxHOa4/aVsbQXUbgWWTyPUe1Zy6wtWe0NOY8qXbtuMDZfRiVUe1zfj0YetF9NqrbWTBUsllQ0dAUwCemRxWMWf6YskT4qEbd87hGwfeJ425544qaxqkckIwYrG6DMTkTWcYD+hvlogPf+xAIj19qN9m3Z3DxEcgJ8IjaNuFbJkzJ6c8VgFoX137Nw3gTtnMHEx6Y5qO5rrShiXQKhhyWACGOG6Lg9fWh92+Leul/KHsBVZsKWS4xKz6wwMdfoaralx4WoYgFLmoQDdw6nwbZ55BKsPePSiYO3byiNxA3GBJ5J6CeT7VDc11oTudBtKgyw8rNEAzwTPHvQLwjYu2dO0taN5W07mTAUOTZY+qjKk8rjlcy6XSJeu9o2m4d7amORNhM/MHI9IrGDt6+qxuYDcQBJiSeAPU+1R2tfaZgq3EJO6ACDO3mI9KGdi3mvlPFHm05ZHxAN8eUsPUbPMP/AJPaoe690bVG9INzUwkDdPjOZBniJ6daxrDNrXWmICuhJmAGBJ2mDHrB/CnfrSBgm5dxJgTkkCT+WTWW7MHl07OqtZTUakhlw1u4166ttn/uEMQfcrOJoh2Ydt5Nji7YutcdQY3WHEloYcoSSIOVJiSOMawt/SVnH2ieaYhhnaQGj1jg0k1ttjCujNBICsCSPUe1De64X9UBEYOoE448a4Y+VQdk6hU7O0zLt3eDaS3/AN1wKqgfWPwrGsJabtS2V3GEUsFBYpBZhJWVJG4GVI9Qan/X7Ugb0knaMiSfQe/tQnsu0LOouWG2/aKt+2BxuA8O7E9ZCN/jNP7tW1I1OAY1moPH3gwM/OetYIZuWFYEMAQfWnbB6U8VwUAjRbA6Cl4Y9B+FONKiYZ4Y4gRj/P8AfTopUjQMebfpTtt4iQ7ANbbHlIkHoGBjHoR65p/6G/7G+Zb4reCcCUyQBgfPmI9Km/SboxcKbifKhIAjzHcRDe2Qcfsmov0OYs6gcw9v/wACP4U30k/qPRaVIV2gUFTWp1NalloJFXKVKuUqSW6lWordSjiuiGiUjjVyutTiKcUYRTRbEmAM80+u7axhbK4LYHAH4VylWNQjbnkfjmnFK5SBomo4RSAp4FcNYw0Cm+EszAkdYE5p1dArBobsHHQ021YVRCgAewj91SrXBWBRzZHQVzYPQVJtpprIyG7RMxn1pKoHAA+VdpwrBOTTttcpE0AHKVcpURhVya7VXtHWeFbZ+YGB6scKv1MVvwBmL7/axWdQD8B2e25odvwCqP8AE1D/ANFHaCpe1WnOGci4nuFncPn5gY9DVLvDdJuIpMkBmY+rMefrB+hFZca99Nq7V9PiBDR0MEgj5EY+tWw+NEHL5WfQINPqp2fr0vWku2zKOoZT7H19+lWqgWQq4xrpprcUJDIipUjSrlKklupAajt0+rw0TY4tXCaVKqC0IGug1wUqJqEaoHV3P1nw/J4fhbwc79wbaccbfzq9WY7z6t7d5WtttcWwJIBHmZviB54mslboDdBftvVXLdrda8PfuQfabtsM6qfhz96iJryPtvvnqCNlx1K7kaFQDdsdWiR0xxXrYaaLjQE0ztKkDSmgMIU4muEUmFAAlWuU4NTKyChV3bSAroaiY5tropFq4DQMPpldLVw1jIVcrtcNEIjWY7xavfc2Ajbay3/ew8o+in8W9qP6/Wi1bZznaOPUkwqj5nFYk61YYllY5djIyxksT6CZGfSmgrZOTMt2o269cP8AeAj5LA+YmTQDty35VMcH8jj/ACoqt8HJkT5jP45n51T7QAuWjBBkHOBx0+hFdBzs2n6Ie39yPpWPmSbluf2WPmA+TEH/ABV6SK+ce73bTaXUWryydjeYeqnDD6ia+htJq1uIrodyuqsp9QwkGueap2X43aLFNenVw1KRVENKlSrmKWSW6kFRW6kFXhoRnaVKoNTrFTbuPxMFHzP+1VFJqVdBpGsY5WP7zP8Aauc+XYPwSce8sfwrXmsP260m63XxHjnoQv8ACm4+2LIwnbFqd3zYTjgjn3/0r2Huxq/F0mnudWtW5+YUA/uryjXpzHWfrP8ArW//AEaardoQv/SuXE+k7h+TR9KfkROGzWGnAVGHExjH8eP3H8KcGqJYfNMY10V01gHAtcFRvqlDBNwDEEhZyQOSBUk1jCmuqKW6uTWMdilVTU9pKly0hBJulgsAkDapYyegx+dWZrBO0q5SohEKD94O8a6YfCXbB2gxCkxJJ49vX6UXNeR9+E1P6xeVLp8Pcsyqk5APmY+8ACOMVlXsV36Dep70nVHayi0iyY3yWJwMwMgH8T7Csza0Js2bpe6ty5cidogZ/ZHOTP4fOh+mGphib9pFU+ZjaWBmCffgVV7avXUhWv27nDGERYEEZCnmJxPXrVFOK0J45ewg6SCvwn36e8denzquuleXLXBc3ZbG3zx5mjgT6deaENqL2zcbiqACSSD7gDPPPTmpUvX2TcLykNBEKQM44nmcZ4mi5oTxyKIum1dYAHmMenP1+Vem/om7xnwH090km0DcQwZKHLKB7HIHoT6V5b2vbuiGcxyNyjbkE9RyJ/fUXZOquo6ut1gwOCCeog/lgj0pXKwxi4s+olbg0maqHZvaqXj9mVdAltg6MCp3bsYyCNvX1q+3FRkWRFSpE0q5rK0Pt1JUdupK6IaEYqCd6LSFbRZQT4tsSRPlJlh7AhTPQzRusl+kZiti2w+65x7sAo/AmaoKzWCuzXl/Z36TdTcDStkQYgBp/Ns1cfv7qQeLJBOPI3/29afxyYmaPQya837S1UqPU5//ACO6PcifyqRu/GoIIizBDDCtPUftYoFd1D3GGVGcbQcZ6TPTrTwg43YkpJob2Zpf1y6VVnWFJPkI4iPi9jyK0/cG2dNeu2GaReS1fttBAJKHevUSBHWs32Z2y9hgVwWW38QBEFIMT08v8asnvRdCoNwAtAFWACkbQQPMOcTjg0KlLv0G0uje6Wyo194gnc1m0fiP7TjjiP3T/eo3NeVjVakM2sBbx2ExA2bNo8rKTHwxx1HtUljv1qXhhcA5EG2uCOZ9wek1KKy0ys04b9nqANLdXm7d89SB/aDoZ2L/AJcUw97tV/1f/wBE/LFP42T8iNV2hcYa+wAfKy54+6Loz1+8K0G6vOdNdu3h4j3C10hdh8qsgUkjAEZyf9qo2e9erJYG+0pKsIXkexHWpw+TaXopK402eqbqU15b/wAVamf7d4/wj68YpXe9GqX/AJzn3O38eKp45E/Ija9t6xV1GkBPNxuDEAoVBPtuIGf9zgNebaBX1Ia5edy7LCMwBAQGQMRywJP09Kq2u+usDtbZxuTBBRDicNxn0+lTXbaKSWKT+5uu8/bVzTIjW0R9zhTvLCJ4Ij3oyCRz/PyryHtvvNqLtthccHarOo2qvmQqRwM8H/Wp+yu/2suAlri4P/TTM/IfzNNi9CZI9WY1553w0wGpZjM70PsBtH1moG746of8wdceGvT6UM1HbNy/4hdgSXtCYAJMgAAAegyaEo0inHJNmc73EnZakQXcsSdojeY3EDA8xOATQ7V6NhpLbN8bsJhSABHlBkcgKMdIov3ltw7M6gbRcJ3AsIYgGVAng/nUPaLs2gsMzFme/cyQVOGaJB9AQPlwaC0aT7Zn+0AbjqkqNibockAvBMD3jpxirvYyt7ZAkD7skQXWfKx/Oo9WwXUMJCkqpE9IQsNvUGccjk1d7EueI6DdadgpYMm9d2UkTtUOAf2oIJ60fQPqF3jsbbW6ckPIOPvDbAHOBQDQWjtb6fiTx6nFajvUn9VQGDAciDIHmGJ9Mn8KAdnIG3ER8IBI4knn58GgtGn/AGPWv0NWNtrUZGTbMRHR+fU/5V6M1ee/omGNRHEWfQnHiTMV6CxoSNEZSpUq5Slj7dSVGgqSuiGhXsUVlf0hMfAT3uKDifTBHoTA+s9K1VZX9IVzbpdwMEHBzg4zHX1jrFOKzy3uzZhXnoQPr6CflRfV4RjOQGP4A4oR2Fe81zMjBJGJkz+FEdUQw2yACVBbjaCeSeldafRyvY7RXFYAgyNoM+oI9+PlVmTM1meyNWbiW7S8KSrnqVRjAHGCsSa0xwMZiDH8n6/SmTsGgcrF9m7ELGMYUuBn1j99W9DoxccL0EEiJn0AHzExQjUalk3LMnd5YngnaB74UfjWs7I0K27S5ZmPxGCCTGeegxwelc3JLGNHTxQylZT0neS5cv8Ahixnd6ncEVthJBxO4Hy0M7cstpb3iKjeE5hpA5H3gATBAxnkEelN0/aJXVW1WABe1FqAMwxS6InIO9vwFaztSylyyQ8BYM5BEj1HPt9a58sJIuo+SLszT6xTsIaVLKMRmen7gat6fTb3VQfi5j0GSfw/fWW013YzWy0hfMJHBUiDB6jqOcVte61nf9rtbzDy4hds4En8f9q6OTkSic3Hx5SIe0tfqLd02lKAeRVOTyrPkjg7F/E8mq3efSum3VqBOFu7fhaRM44GPzqHvfrHt3ru2BC6dlwDz4ltuMcNFaptNutm2wGwjbtJUlvfnHtXMm4UzpxztGMbVI3hsCYLe4zB5q6LfiMqATvE45VREn5xgUH1eiOmuOryFUeIs9YZVI+cMfpBrUd3UUzfM+bgSPKo4kDiTmK6Z8iUbOaHG3JJg/tLtG8t10ttsRXtW1lT5QVN0nBydo2n3P4y96ezH2JqlMuANygQNpEkepx1PUe9Ce8naDWtTeCgAA6a6s/tFShJ9QVxW31NgNbMglSNpWAwiMzP84rmvGnWzpxytGE7S1CNaZl+HaZnn4lBmeYqPu6xCHMZBg/9o5qprNG1i5dtMNqlWZZyDtgj937qsd3T9kTzG364/PiutO3ZxyVKg3aMrPqJznECOn51SuKjLdLIPIViQJ+LzQSMEbh+XpUGgv7ltovCb9x9SjEAfL/apNdcKoIP3mmcggHcMdfhH4GtLtBg8WVO3BFtoVjIIGwktkq3X2PGf4VH2xpSlnTptI3bnfcSXMbR5pMY3ER7U/ti24sjcXY7wYQ9SFOOueT8jS7auE2NHMrtslSGz5pQmfz/AJNRLsF9syNS+3fBtfcUGRs+9uOBEZHFXO7hK38+KPsiZuoq/EREiYjkj1z6Zo9uH7cmASbKgEvtz4Y9Pi64q73aQLfkogjTnHiG4cM2VyZ9/wBmI60fQr/sG+1VV9FbkK267cQkD7pAMexkTWN7J3eGxBmCMj2I59a2WuRf1YZG03XiJxxByBHNZXsiz/V2yRgmDMbQenqD/tQWhp7PT/0Xsy3nWTte3uIKRJQgBgZ/vn/SvR3FeZfortsLxJ4Nliuc/EkzPyr05uKEgLZHSpGlXKVJLdPFR26kq8NCPYqy/f8AUnTLtMTcVcqD8QYA8jbzznnitTWb78WFawgf4RckyWAxbuc7SDzVLBVs8f7JkXLwJHoeROSDj+eKKX9OLiMrmQwKyP2W5jj0FFLPdhX3EeGIe4uPF3QrRkl8zHFc1HdlAAXXcCR8PiLgkAk+bHNVXKqEfA9gfQdni0YXIhVjiFEe3XHzoixJx/A+nJ9Kn03ddHDEAQrugUm63wmM7bgmn67uwLdtmPh+VZMeNBXkkl3M/wAIo+ZA8EmBewLaXL1wlCXs7REnJBcbiTkkQvGB16VtbFti21kCyoGHJLQMY4iJ96xGn7NV9U9skom2V2bhJ3DcpEycnjoDwMUTbuBaCNN66kHJJJEDrluAP5Nc86bOiDcVomvd0j44vhiVF43oP7TeGu2fTYnPM8Yo9d1MDGCJIBI4z5uM+nzrzDVWtMrkJqLrZPnXcEnn4jhhzPz6Co30SrKguYIyrQCImJaSZMiBx70ko/dk/Ooetmn70WLar4rF7jkQVLIxZXVhPAjA5HpWq7L2hPLBAA4IMYxx9PzrzO52ZsBgkmG+E7gsqZ3T6DGPWDXOy+zUuAGbmIhQ5ESpIZROWwcdM1nrtgX8hbrZte2O6pvu7b2UMltZKCfK5ckiR8vlRhLzLtVmAjJwOOcE8R+NYTUDTWPLce+7wPJaLkhjiGzA9Y60W7K7K015Wa3qL7AESpdlKk+o+IEH+PqKDVorCddpC736hfCDKoeWKtMjB82RGfhxWo02lG0qI44XE/MkZxWS7xd2CltxbZ2LYClyRwWEAz1XjoCfer3Z3dOxdRGDMGKqSDcaDgdBnmevNBpNLsa2m+jnbPcs6i89xXIBRFM+aAmd0464j0NHWIW2ACVJHQzDRkiRkTWT7TGi07hCb1xl2h1R2JX6g454PrV3S9h6W+vluXQGwZcgqf7xJ3Bh6Uz12LGST63/AKVO+ifZ+IdzsARJiYgyMYrIaK4xQJbMMQI6ZjBmtb293fCWz4RuFYIAJaJA5XdkL6j0rCWNSLDefeQAxhW28T1zVeOSolyq39jYdiaE6dH3MC5+oJE5kCcnMAY965rdFdCZFqFAJ+1zzJMBJBIb6VF2hctWTbVlunxFRlbxRAW44SCuSSCZJET0q/r9JbUuTcU3DbZthKzDJaUEjkCFBn39qL5NUKobsp9rjxNKV2MSbijap8/mWRBIImBPoaj7wN9joxEDwEgEy0Snxeh6fyKn19wnSk3JIW7anaQonwiD5snkHpihnbloB7KWxA8MES++ZKxOBHyoD0Q947n9Yz4YPhKIuIz/APKUeXbwY4PHrXe70NeQSkGwYKoVgBmLAY8vv+1I9K7207C+rK+3yoCd4SRtAOD8XpA/Oak7B1BbUIC7HdaurLXVb4d8bsDfEYA4o+hfZo9XposowyBdfmR0QyB6xWM7IYDTthQfMMEk9CJ9OOPlW67b0220CSzlLoiTtXKAFpj06fSsPoT9i45Cs4iAMY6DnPWlQ832j039Gl0G+chm8FpI6DckCvSG4ry/9H18W9Su1QfEUoWBxOGnPPw8CvTmFCWhUNNKlSrmotZJbp9Zg95HGr8CdPz8Ba54u3q8bdnGY+kya04NdMVS7JN2zu6g3epfsVO7btcZjdEq6zH3vi4oxQrvJPgyCQQ6ZUSRB6DrRejLaMm+uFjS3rpBdbZu3GAgFoMmJ4Jp1vtEajSLeVSquqEK2So8QAex4qvrbrLodVslTF/zDDDyzOPhMk1F3e1DXOyrJcsSbalmbnFzqT7DrSrRa3f6JtFqzas3njeyNefb5lLkZCgAGJiIpun7XbU6ezdNrwy7CbbEyuwsIMgfszkVHeJOm1RBcNt1BmTzBiCvEeood3NuG72dpi5L/awSSWY+Z+syfqa3qwX2l+Ad2sxs6ixdJEF7vliMC5DbiPiMCAfQUI7096/GJhv6urwqEH7Yqc7tuYwYk9Kt98kC2rTKCPPqMn/uciswuhBslvDLhFWABhiG6uOgE4gwDyZqiXVkpPuiymluMbbozeEwydy8RI8rfB+yYniRiKaNXbJZUIBQzthgOm4pPB3SI4lgQMGbWptoNy+H5VKsVKBSd6hWAz5yqmDJEn1FUdRdteaEB2raY3BbE3cQ0yYSMZHUH0BrUTatFizqiplWIbzCJGAVcFAY83OSOpPpVbs3tVrdvYg2sdwDmZTaPMQOuOnqalydoUA7W+6ONwzIz8/afnVTs2Bc3NcdIIhkIBzcz8WPp79aWKVEYrui3asrdsb7D3Ayhpm4EkkjJ3cyd0S0g/SrOn7b8K6pR28RUJJI3/DzbZpEjy5kHIEEDmfQ7LjjxTaBuF7LIrIwBDb9+1csZ2Dao9TUNrUou0q0qzurMCAyAgbRaIG5QSSQWE+vGWZc3lm+uqs24LL5mJ2sRBNtzIKkGOI+ftWasd7GtaU21jxNxRJAgKJJMjJ2wav9xNaXVRuk7hG4zPxgywA3dc+gH1yFr/1OW2jxImFPLsSQr4Y+WORyKRRWijk6siRFe0GtMdxYqWLC38e3cCDIaQcZwfXcAL+l7XWzdQK7F1WRcOVOwHDn4jwYeDEgZEgv01y24UEpbDeIDaDoyFpBBMeefUDEqOlQHtQTHlKvcdCWZVdVbICFAApkkzE5Amn30T0bptcupCtuZCzbSC5EEJcgQOPNgj5152b0FCMyXjr164960fdbUeI7EK0q7SJ3gsttgWJAicD5yDnM5jV7gFYCTJiJljPWPrxSRVOh5dpM33dm4960yMtvywQSDuQfEADtyJHQ/wAKj7Y0AW4brFmdrS2siEItgZBjEyfwFZ/ufaa94mmvC4tsjf5RDFlublALYjAkdQa03eTtLahG5SSCQBuz+0yyCeMATSPqQ8e42yP9X8QeHAhrtuVzgmwxmRxxn1/Gs33j0oRrRUlj4Q56EEepzitP2bqlclhO3emQR/0XUmPUEnB9aCd5pHgkzm1A4wJA+nNUA+4i0RLG9gyLKN0gbVIGD/Ci1m1APmkhEImMG5bafkJiqOjtmdSSJ3acxx+zj24FE4wcf8uzI/wRHtzS92O0qJe1EnS3S0Bzds8EkASnHTOawoACR6s0n2LNJ9uK3naSxpboWcvbOI6hSYPQ8ViQT4SkjIY5HpLGSPrNOic/RtO4X/qrHEbmgbt33GxjjGfqK9XNeUdydQDqtKAQPM+AOYtt+derl6DFRylSFKuYoZA3U/pKAFLwNxW5qiQFGA6KngKJYQGYHzgxLCdvWDe4v9KSbVomFti5ner7WuFZ8Pk2yPLvjaJ58tbsV1L0SQqDd67m2xIVmJdBCEBsmMEkAUZmhHeUTZH/AMlv3+96VmN7RjtLqrqT9hdljPl8EwCo5lvb8/nS1/ajsrIUvSQRG21zGDhsj/OrNh4tD4VAJEHyxHGD160I709sGxb3FSwBCyQdo3AszGPi27QAPU+maknb6LNY+x+h15+0hbqguSFAtHaDHPmgZExT9bfZiiql3dvBBYWwoCEFj5G9CIAGTg0G7s96n1LZSSdxQhCkOMugI8rgj8Mz0rS9pt9ogEKPOJM+k9PlzRfToEPkujE98b5NhFJBZb170BGDyJnk/uoHY7m3XXfKLvQIA7QfuzMiAMHE9aN9vqDbJIBjVON3U+UGDPSj2k12ntWrJvMF3YRdkjcCCRIH76a+uhcU27MY/dB1V9z2h4vh2x5xkyPi6x5Bn3pajuWyo58awdyquH9X+IwMLjn51vzrLVxLd3Tojrc8QqWQkHw+kc/EIg0B713rb2bN6Cobcu22oWWOzDQPMsAyCenvRUnoWUUlZlb+lFm5tLIWlQdrSGzBz6RBnrNUtB2Mbt0orKrK0+YwIViYB6n0pvabDxfLJG4iXyCd0sJnK5x8zRHsnVeHfuEoW2sxgQTJwBke/MYHypqrRz+7Clnuq6Ol03LZ2Xrl7aCdzBth2jmWhT1ziq2i7oOEDNdtAbluCWMwoYQcYOfkM1ouxu1Uv2S8KjBbnmiVO2eZGIgY6ggg8w7Vd4LVk3Alu3eZNxVhldqoGZjt5j2icZGaS2jopbKPdfRjSMEN1GBAJZDgbWfqcjkfzFAf6K8TVQLqQrlpY87TOOes16Doe0reotWnZAu/YzJClCDuAI9iQRB4K/WsZe7S/V9XfdUVmHiwDxzJPygcCin2wNKkV7Xdvw2tsb1s+Gbj7V3S27oMRIrlrungE3kxdF2TuPlxgmOcc1s+yu32u2BdFtElQ5GNridpOMjzCIn06VT7X71KlpgqI15DckFQVRU5YDG7BAicZJwKW5BqIJ7A7PGnfz3LZ3M9yZKgF02lST6Rj1rP69wSNpGG/wD5/MVv9FrP1i1bZlVC0MQAIKspIYexHrxBrz7tIBZEAQ7ZGD6T+dGO3YstGq7u9pQrAmCwBJmIgHkR5pEiKf2i5YeIQERcoRA98BRugnGfl61n+zb7i0TbyOTPBYCTAiTAjj3oq3aBW2ybFcufPtBIUgDjiCeIHFTls5Z8zrFgu32ubJbafIevmBEegHBOadr7u/wwd+EkBnLehIAPHAwaq6/Wk4KBRGYH4k/QCqlq8THoJgDgAwP5mqRH4pt9M3q2FtWd7bzK/DuIDDggQYPBwar9k9pW9QxW2bifZBjvMAruChYDZ9x0rl3tZDpim99ySNvmgzjbjJ9YBExE0ETVlIeyiAs0y3lPPpIiM8evtFBtLorLkUXSC+uvAhx4jgjbgNuUiFkgiQDz+FZS2PjyxAPMkfe9P4UQ1utKJhlLXDu8pwpBPI+6MnpnMVV7OvHzTxuG70mR60YyApZGj7uadvHsQ7AeLaMBjjc4mPQxivcGryrux2axvh952m5bIUiAvmHUfFXq7msymhopUqVcw5lX0l/9eFwC14U7N3l3+Htkr/Z793jZ/tNm37s5rYgVj2tH9djxL23eLm3wru3cLZt7fG/swkeYpzvgzOK2FdZIRFCe8n9j/jTqRw3tRahHekf1Z/XdbjnHnXOPnWY3tGW0LzMsrEktElhmf2hzTO1tAt604uSonLFojpKn7ogkH2n6NtatfDKm4A6+YgOu4COc8D34pnaYF23cUsAHRrY3NiWQiSPlnFc6u+jqk19wb3W7A01m4zW2R3gCUxtU8bvM0kjE9QKKa5h4ttSDEtzHVTEetY/uXoUsPdPj27koiwjGQUzPHwyTxRvXdoo92yD+0SZyCSjxzTyTyJ8bVAzvNHg3oI2rqZUcH4QN38KYOzU1NjTeYp4LlsgncDGOYHz96528Z02p83/uFIUDAkJmfkfyor2Np0S3nPlU8xEDMYxWzpBjBTbspjsYWdPp9MWLlS5mCoO6TIGfWgeLuiFp9wFtmgqu4zgqAPmpz7VrmIbUWQu7AfiedoMZNZ/sFPLfOwYa5k/3Z46GhGV9gnHvFGOu6YC8gBJLMGjIgtypkD056e9PuXH8YlS243lMckzP1PNaXvD2atu7bYW3tBifjTavBMqBJAyvX1MDiqeg7K36y6Odu3M/3VGCMxk1XL2cSi7Knd4Ot9bRLAH9YVlMj7pgkRE+h9sVJ3k7PZNXsTcYaMTwUEk+0MR6VsbvYfhhoQ+USPOTkcET6TVbV9m7+0L+70U/OQI+fFDNN2XcaQM/R7bdRcDBgD+rYYEfD4mAG65FC+8Vo/rr8/2lz25SY/P8q3J7MUNbZFE7xGBjBJyflQKzoRc1uoDAQGMkZjyp6HMxQUk23+DOPVAnuVo33kOjBWsqrbgRxdUwJwMRiqvebQN+t3FthvK7DygnBAHA45rf/qVtFQhVDeSDDSDuE846UM01hX7Q1O6AJmWnMhYGM0c1dgceqAvcjSMl071ZQy2skNnahDDOMHpUyd2BfXfv27nJE+YQeJk4/n0rU3NOFNu4ohQ59f2W6k9aEdkapTZIJyu0E9BMmQT7Vz8vI13ETluKSB7d0kW0FW9cyYg7Tx6wBE5qX/hhkI23IIWQYkxAJHOOnE5o+2pAbbJ3QzmBwDAA9ODOPTNUtfrPKoDAkKOeSSymVj0n8ZxUvLJsg1fYA/4ZdwwN4jMA7QQTjkyD+XSuL3GuLE3EklhGcRknjge/rRizdDWyZgO3qRAiNynkZ685q02kfzYIUgEhsiIUsG9wQYzwYjiD5OSPsKi1oDnuuxcN4kHIkpifnMHjmpB3YuBWQX/K8MwFsbW8uCRMg4Mwc0dt6BmYTJshU2j4grHkEdTkx0AridllShMeUsCGPKvI2Ywx9/eB60nkn9yy4JS7M/b7pMGlbijkFdjLOOoz6nH7qMdkdxrhUr4rAk52JyTwZJBiMUQt9nr4rO5PqGYmSx8oDAQdoAiMfjXofZdlERVUYA6kk+syc9arCUpOrD4XH2V+yuwltqoKqNu04n4l+eT65oq3FPqO7XVLQ6IprtdFKucYxOp17N2mln7XYj7xFsbJ8Fss+3KfaEQW+KBGBO9rDrYJ7SZms3do2lLoRNhbYAQzqgc4ZgFZyJXj4I24aui6oRHTQvvGD+rXI58v/kvpROaH9uGbFz5T+BFbJBo8R1umV95Y7QN+4mfMCZxIIUTwPQ/SodNog1ssVZ+Rls4iYB5n6RHpRwdlTLcr94EHqeI4Jz1qpqe64CwN/DRHUHhZHIyRJrm/Ysv4sndMovpFYMCBCncPKCSzQRAg+Uxx194qG/2eg2qgthtuJ5In1HOf3e9GT3feQzOWEQ4ODPqPYDGParh7qWiWORIXb8WIbdOR09/YdKH7Jr+JNewTeSNFeBcs3iIWO0xjYACfaYijWkuMZwAIAB6mMZnoatansiNNcsjeSGQiBJcKygYHsJNQ+C0YVz/hbr9OaZvqju4viqYr4Hi2QSWJ3+UtEeRj0+QoX3ftgNeSSPPcY4mZPHvk0YXs5rly35CwBJJZSfuEeY9ORVDQ9nFbl0MrZZgCqtHxciBjFG6QZSuRT1S29MdO7DxPGbawdfKtsABiMnqw+YBp/ZGlW3rdSnlIMbIkAiN20E+gPBzijOs7Oe5b0xIDC2lzoQ3Aifckf6VFrNC268dhO4IVOT5kUwccZxTSl8eiVUy9qGJS4w28EESOT1EfOqp07Lq7paWYpZkgRk7ic4q1dt/ZYXbIB+E5B2knj+Yp+t0u2+zgOVYKRtG7ienXnipp0gtDnBJX0Z094wZ59yKEdmWJ1epaN0XBx1i2pgek0ZvaRmKEW7nxIcLAgMDmMetUbOka3funY/nfcAFJkbVA4/nmtlSFL/aPlQ8YFs5GctwD++h+lsga3Un3tjGM7QIq/rGLoYR5O3AQ4yPXiqzWiNRecBod1IIBgwoHpjNbLoOzvabAIAoaAQcgETDjH581nNBoSQhG0MWzIEEAECSOY598Vou0bbOm3IyI6cmD8+TV3TaGFXbIAOffk8/M/n7Vk7VM2FgY6RvDAP3gqkTMBQSd0DmZHOcVDY7KWWLRKmcgfFlgTGSB0HtNc7Tv3UvpAhTE+vmIkCONoPTrNF9TpYU9CRJ+fFDGgqMWVuyux1YboAUqQZwZbZEEfd8oP0oomoVEliSWiZGSYzOJ4H7hTbdmLSKB5oXPRDA/PMxUFvswlo8xJ5LDJOBkHEY+H6meKXG+2U6WjtvVNxbttB6t1HA2ifrubEetSJ2azEFngGcAyTPTd0H/AGgfOiNjQ7PiHJYD/CpMk/e/hVfV691vpZVV2MEBOSclsjIjitvRv9O+CEQ7FjytBHTH5VqdBdBVfkKF6xItNH7D/wDiRVrssgD5/wA9aPF0+xZ6DJaomM1xWpV0tqiCR0UqbvpVz2ilAf8AoKyW8Yp9pv3TLbdwnzbJ27usxM55zRk0qVWn6FRyaq9sLNi4PVTSpVMYxmnsLhYxPH0qe5aBORxNKlUzpQtsPjE+nvVm5aH4cZNcpVgE2mck5Jp63DJ9wegpUqCAVbmoZTgx9BTvHO4/5CuUqKEHi4Yn5fxqW+gNsz+yf3UqVEYhKwoHTav7qhDkK0dD/ClSomY1da+c9fQf5U63qWJ5/IehpUqwh19S0cn+Ypz3TjPWlSrGCNnSKw8wnI5J9fnU9nRrtGPXqfX50qVYBFe7Esu0skkHGWxge9VXsAsFjBJHXilSoyDEuto0HA/M1FZQLMfzM0qVBiok1DkAR7UN1KDxweogj6TXKVKg+i5O5ckmQep9K7cvFAdpj+felSrBY/S9o3CwBbBI6D/KjhPNKlTvQpEaVKlUhz//2Q=="/>
          <p:cNvSpPr>
            <a:spLocks noChangeAspect="1" noChangeArrowheads="1"/>
          </p:cNvSpPr>
          <p:nvPr/>
        </p:nvSpPr>
        <p:spPr bwMode="auto">
          <a:xfrm>
            <a:off x="1428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Прямоугольник 8"/>
          <p:cNvSpPr/>
          <p:nvPr/>
        </p:nvSpPr>
        <p:spPr>
          <a:xfrm>
            <a:off x="2627313" y="3213100"/>
            <a:ext cx="4786312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+mn-lt"/>
              </a:rPr>
              <a:t>Университет в г. Марбурге</a:t>
            </a:r>
          </a:p>
        </p:txBody>
      </p:sp>
      <p:pic>
        <p:nvPicPr>
          <p:cNvPr id="16394" name="Picture 10" descr="http://www.ras.ru/FStorage/download.aspx?id=864451dd-3370-4b5f-9a38-2907c70289d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0269" y="3651250"/>
            <a:ext cx="4381166" cy="2967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7" name="Picture 10" descr="D:\МОЕ\картинки на школьныю тему\Рисунок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143375"/>
            <a:ext cx="160972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214813"/>
            <a:ext cx="350043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+mn-lt"/>
              </a:rPr>
              <a:t>Титульный лист «Краткого летописца с родословием»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+mn-lt"/>
              </a:rPr>
              <a:t> М. В. Ломоносова. 1760.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00375" y="5643563"/>
            <a:ext cx="321468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+mn-lt"/>
              </a:rPr>
              <a:t>Титульный лист «Российской грамматики»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+mn-lt"/>
              </a:rPr>
              <a:t>М. В. Ломоносова. 1755.</a:t>
            </a:r>
          </a:p>
        </p:txBody>
      </p:sp>
      <p:pic>
        <p:nvPicPr>
          <p:cNvPr id="7" name="Рисунок 6" descr="http://t0.gstatic.com/images?q=tbn:ANd9GcTYJB2QK6VvUBh5BnahKccc3eSNiyMjH88aZY3iIIru6uQ1S3jQ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2286016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://t0.gstatic.com/images?q=tbn:ANd9GcTd1E-O06m-Ku2z4ZM3xevZ8EDfz-7ncGJtTJXAhhJrxnQp2vB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57166"/>
            <a:ext cx="2338392" cy="371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4" name="Picture 10" descr="http://t2.gstatic.com/images?q=tbn:ANd9GcTlLU6sO4JNMwtwRd5FuCb4jEHyj0wPKxKEWPyqGe3ysh-JZmf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7405" y="2282817"/>
            <a:ext cx="2214578" cy="3327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929313" y="4143375"/>
            <a:ext cx="321468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+mn-lt"/>
              </a:rPr>
              <a:t>Титульный лист «Риторика»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+mn-lt"/>
              </a:rPr>
              <a:t>М. В. Ломоносова. 1748.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678</TotalTime>
  <Words>237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Cambria</vt:lpstr>
      <vt:lpstr>Wingdings 2</vt:lpstr>
      <vt:lpstr>Calibri</vt:lpstr>
      <vt:lpstr>Rockwell</vt:lpstr>
      <vt:lpstr>Constantia</vt:lpstr>
      <vt:lpstr>Times New Roman</vt:lpstr>
      <vt:lpstr>Литейная</vt:lpstr>
      <vt:lpstr>Великий гражданин нашего Отечества</vt:lpstr>
      <vt:lpstr>Цели: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78</cp:revision>
  <dcterms:modified xsi:type="dcterms:W3CDTF">2013-11-16T14:22:25Z</dcterms:modified>
</cp:coreProperties>
</file>