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1"/>
  </p:notesMasterIdLst>
  <p:sldIdLst>
    <p:sldId id="256" r:id="rId2"/>
    <p:sldId id="258" r:id="rId3"/>
    <p:sldId id="268" r:id="rId4"/>
    <p:sldId id="259" r:id="rId5"/>
    <p:sldId id="260" r:id="rId6"/>
    <p:sldId id="267" r:id="rId7"/>
    <p:sldId id="264" r:id="rId8"/>
    <p:sldId id="266" r:id="rId9"/>
    <p:sldId id="269" r:id="rId10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D2D83"/>
    <a:srgbClr val="2C66C4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7093" autoAdjust="0"/>
  </p:normalViewPr>
  <p:slideViewPr>
    <p:cSldViewPr>
      <p:cViewPr varScale="1">
        <p:scale>
          <a:sx n="52" d="100"/>
          <a:sy n="52" d="100"/>
        </p:scale>
        <p:origin x="-1219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1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2008BC4-E2D1-460F-AD87-7D5A657BDD8B}" type="doc">
      <dgm:prSet loTypeId="urn:microsoft.com/office/officeart/2005/8/layout/list1" loCatId="list" qsTypeId="urn:microsoft.com/office/officeart/2005/8/quickstyle/simple1" qsCatId="simple" csTypeId="urn:microsoft.com/office/officeart/2005/8/colors/colorful1" csCatId="colorful" phldr="1"/>
      <dgm:spPr/>
      <dgm:t>
        <a:bodyPr/>
        <a:lstStyle/>
        <a:p>
          <a:endParaRPr lang="ru-RU"/>
        </a:p>
      </dgm:t>
    </dgm:pt>
    <dgm:pt modelId="{9FD3836B-842C-42AD-BDD5-C9B773E02AA8}">
      <dgm:prSet phldrT="[Текст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Зайцева В.Н.</a:t>
          </a:r>
          <a:endParaRPr lang="ru-RU" sz="3200" b="1" dirty="0">
            <a:solidFill>
              <a:schemeClr val="tx1"/>
            </a:solidFill>
          </a:endParaRPr>
        </a:p>
      </dgm:t>
    </dgm:pt>
    <dgm:pt modelId="{76A39DA9-2F28-48A0-B98E-CD66A9AD8A9E}" type="parTrans" cxnId="{4D289FB9-27F7-4B94-9A28-4EC233121E14}">
      <dgm:prSet/>
      <dgm:spPr/>
      <dgm:t>
        <a:bodyPr/>
        <a:lstStyle/>
        <a:p>
          <a:endParaRPr lang="ru-RU"/>
        </a:p>
      </dgm:t>
    </dgm:pt>
    <dgm:pt modelId="{9975C38A-059F-4751-ADD3-64010857F5F1}" type="sibTrans" cxnId="{4D289FB9-27F7-4B94-9A28-4EC233121E14}">
      <dgm:prSet/>
      <dgm:spPr/>
      <dgm:t>
        <a:bodyPr/>
        <a:lstStyle/>
        <a:p>
          <a:endParaRPr lang="ru-RU"/>
        </a:p>
      </dgm:t>
    </dgm:pt>
    <dgm:pt modelId="{44C03643-FC58-4177-8D93-868A61E8D9A9}">
      <dgm:prSet phldrT="[Текст]" custT="1"/>
      <dgm:spPr>
        <a:solidFill>
          <a:srgbClr val="92D050"/>
        </a:solidFill>
      </dgm:spPr>
      <dgm:t>
        <a:bodyPr/>
        <a:lstStyle/>
        <a:p>
          <a:r>
            <a:rPr lang="ru-RU" sz="3200" b="1" dirty="0" smtClean="0">
              <a:solidFill>
                <a:schemeClr val="tx1"/>
              </a:solidFill>
            </a:rPr>
            <a:t>Федоренко И.Т</a:t>
          </a:r>
          <a:r>
            <a:rPr lang="ru-RU" sz="1500" dirty="0" smtClean="0"/>
            <a:t>.</a:t>
          </a:r>
          <a:endParaRPr lang="ru-RU" sz="1500" dirty="0"/>
        </a:p>
      </dgm:t>
    </dgm:pt>
    <dgm:pt modelId="{67ABA4F1-67C6-4A2E-A1DB-1E82614B4B59}" type="parTrans" cxnId="{2261EDD4-1716-4014-A7D7-9D897A7C9B7D}">
      <dgm:prSet/>
      <dgm:spPr/>
      <dgm:t>
        <a:bodyPr/>
        <a:lstStyle/>
        <a:p>
          <a:endParaRPr lang="ru-RU"/>
        </a:p>
      </dgm:t>
    </dgm:pt>
    <dgm:pt modelId="{22E7EEA5-24E0-4A55-8126-03D52B8E09C6}" type="sibTrans" cxnId="{2261EDD4-1716-4014-A7D7-9D897A7C9B7D}">
      <dgm:prSet/>
      <dgm:spPr/>
      <dgm:t>
        <a:bodyPr/>
        <a:lstStyle/>
        <a:p>
          <a:endParaRPr lang="ru-RU"/>
        </a:p>
      </dgm:t>
    </dgm:pt>
    <dgm:pt modelId="{69562C3E-2C9C-4AAA-B6E8-3D887423CDF2}">
      <dgm:prSet phldrT="[Текст]" custT="1"/>
      <dgm:spPr>
        <a:solidFill>
          <a:srgbClr val="2C66C4"/>
        </a:solidFill>
      </dgm:spPr>
      <dgm:t>
        <a:bodyPr/>
        <a:lstStyle/>
        <a:p>
          <a:r>
            <a:rPr lang="ru-RU" sz="3200" b="1" dirty="0" err="1" smtClean="0">
              <a:solidFill>
                <a:schemeClr val="tx1"/>
              </a:solidFill>
            </a:rPr>
            <a:t>Букатов</a:t>
          </a:r>
          <a:r>
            <a:rPr lang="ru-RU" sz="3200" b="1" dirty="0" smtClean="0">
              <a:solidFill>
                <a:schemeClr val="tx1"/>
              </a:solidFill>
            </a:rPr>
            <a:t> В.М.</a:t>
          </a:r>
          <a:endParaRPr lang="ru-RU" sz="3200" b="1" dirty="0">
            <a:solidFill>
              <a:schemeClr val="tx1"/>
            </a:solidFill>
          </a:endParaRPr>
        </a:p>
      </dgm:t>
    </dgm:pt>
    <dgm:pt modelId="{D963E302-3086-4205-A7B5-1F9DEAB5524C}" type="parTrans" cxnId="{E372A50E-D4ED-49F9-87F5-7FDBE6E6940D}">
      <dgm:prSet/>
      <dgm:spPr/>
      <dgm:t>
        <a:bodyPr/>
        <a:lstStyle/>
        <a:p>
          <a:endParaRPr lang="ru-RU"/>
        </a:p>
      </dgm:t>
    </dgm:pt>
    <dgm:pt modelId="{B5AD08CD-B53B-4B4E-A583-8583F74ECE75}" type="sibTrans" cxnId="{E372A50E-D4ED-49F9-87F5-7FDBE6E6940D}">
      <dgm:prSet/>
      <dgm:spPr/>
      <dgm:t>
        <a:bodyPr/>
        <a:lstStyle/>
        <a:p>
          <a:endParaRPr lang="ru-RU"/>
        </a:p>
      </dgm:t>
    </dgm:pt>
    <dgm:pt modelId="{8AEF842C-346D-404D-B294-F4CF8A516241}">
      <dgm:prSet/>
      <dgm:spPr/>
      <dgm:t>
        <a:bodyPr/>
        <a:lstStyle/>
        <a:p>
          <a:endParaRPr lang="ru-RU" dirty="0"/>
        </a:p>
      </dgm:t>
    </dgm:pt>
    <dgm:pt modelId="{11DAA041-CC4B-4F5D-AC99-F4A5D94B2791}" type="parTrans" cxnId="{38E76425-8E75-436E-B790-81F3D5F954F1}">
      <dgm:prSet/>
      <dgm:spPr/>
      <dgm:t>
        <a:bodyPr/>
        <a:lstStyle/>
        <a:p>
          <a:endParaRPr lang="ru-RU"/>
        </a:p>
      </dgm:t>
    </dgm:pt>
    <dgm:pt modelId="{4718672F-2E33-421F-8D04-79EBFE31D5F4}" type="sibTrans" cxnId="{38E76425-8E75-436E-B790-81F3D5F954F1}">
      <dgm:prSet/>
      <dgm:spPr/>
      <dgm:t>
        <a:bodyPr/>
        <a:lstStyle/>
        <a:p>
          <a:endParaRPr lang="ru-RU"/>
        </a:p>
      </dgm:t>
    </dgm:pt>
    <dgm:pt modelId="{151B40E2-133F-43D7-BC87-D96E9A518BE1}">
      <dgm:prSet/>
      <dgm:spPr/>
      <dgm:t>
        <a:bodyPr/>
        <a:lstStyle/>
        <a:p>
          <a:endParaRPr lang="ru-RU" dirty="0"/>
        </a:p>
      </dgm:t>
    </dgm:pt>
    <dgm:pt modelId="{1DEFA535-85C6-4BFA-A992-7C18AD70781D}" type="parTrans" cxnId="{AA778E39-52AC-4A24-9043-605B3E590ED3}">
      <dgm:prSet/>
      <dgm:spPr/>
      <dgm:t>
        <a:bodyPr/>
        <a:lstStyle/>
        <a:p>
          <a:endParaRPr lang="ru-RU"/>
        </a:p>
      </dgm:t>
    </dgm:pt>
    <dgm:pt modelId="{CE877A38-398E-4735-9735-1688E7A6C7EF}" type="sibTrans" cxnId="{AA778E39-52AC-4A24-9043-605B3E590ED3}">
      <dgm:prSet/>
      <dgm:spPr/>
      <dgm:t>
        <a:bodyPr/>
        <a:lstStyle/>
        <a:p>
          <a:endParaRPr lang="ru-RU"/>
        </a:p>
      </dgm:t>
    </dgm:pt>
    <dgm:pt modelId="{C771EBD5-A519-4321-A90C-7F40102C109B}" type="pres">
      <dgm:prSet presAssocID="{A2008BC4-E2D1-460F-AD87-7D5A657BDD8B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0B46DDED-783C-4894-9DA1-562121DF2B0C}" type="pres">
      <dgm:prSet presAssocID="{9FD3836B-842C-42AD-BDD5-C9B773E02AA8}" presName="parentLin" presStyleCnt="0"/>
      <dgm:spPr/>
    </dgm:pt>
    <dgm:pt modelId="{251A131F-EBD5-40B7-92A5-8D6E45CF3A9B}" type="pres">
      <dgm:prSet presAssocID="{9FD3836B-842C-42AD-BDD5-C9B773E02AA8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14A27933-9284-478F-9562-01FBA3064916}" type="pres">
      <dgm:prSet presAssocID="{9FD3836B-842C-42AD-BDD5-C9B773E02AA8}" presName="parentText" presStyleLbl="node1" presStyleIdx="0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F8B370E6-E0A5-4557-A207-858C1BC44CD7}" type="pres">
      <dgm:prSet presAssocID="{9FD3836B-842C-42AD-BDD5-C9B773E02AA8}" presName="negativeSpace" presStyleCnt="0"/>
      <dgm:spPr/>
    </dgm:pt>
    <dgm:pt modelId="{4508253D-19A0-44EB-95C1-B889F60EA93A}" type="pres">
      <dgm:prSet presAssocID="{9FD3836B-842C-42AD-BDD5-C9B773E02AA8}" presName="childText" presStyleLbl="conFgAcc1" presStyleIdx="0" presStyleCnt="3" custScaleX="100000" custScaleY="51542" custLinFactY="-17180" custLinFactNeighborY="-10000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C806E1B7-5BC0-4A04-B1BE-CED89F5D9871}" type="pres">
      <dgm:prSet presAssocID="{9975C38A-059F-4751-ADD3-64010857F5F1}" presName="spaceBetweenRectangles" presStyleCnt="0"/>
      <dgm:spPr/>
    </dgm:pt>
    <dgm:pt modelId="{D1462D7A-6366-46BD-B702-FFF8407B040D}" type="pres">
      <dgm:prSet presAssocID="{44C03643-FC58-4177-8D93-868A61E8D9A9}" presName="parentLin" presStyleCnt="0"/>
      <dgm:spPr/>
    </dgm:pt>
    <dgm:pt modelId="{48030D8A-4E6C-4230-9975-208EE16AD9EB}" type="pres">
      <dgm:prSet presAssocID="{44C03643-FC58-4177-8D93-868A61E8D9A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2B90C867-14BD-46AF-A26B-1F85D5CF9FD0}" type="pres">
      <dgm:prSet presAssocID="{44C03643-FC58-4177-8D93-868A61E8D9A9}" presName="parentText" presStyleLbl="node1" presStyleIdx="1" presStyleCnt="3" custLinFactNeighborY="-51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24A836-C47B-4BCA-A44B-9BC5030A8AD0}" type="pres">
      <dgm:prSet presAssocID="{44C03643-FC58-4177-8D93-868A61E8D9A9}" presName="negativeSpace" presStyleCnt="0"/>
      <dgm:spPr/>
    </dgm:pt>
    <dgm:pt modelId="{8C08EFBD-88AE-40B4-B599-D817C51C5C93}" type="pres">
      <dgm:prSet presAssocID="{44C03643-FC58-4177-8D93-868A61E8D9A9}" presName="childText" presStyleLbl="conFgAcc1" presStyleIdx="1" presStyleCnt="3">
        <dgm:presLayoutVars>
          <dgm:bulletEnabled val="1"/>
        </dgm:presLayoutVars>
      </dgm:prSet>
      <dgm:spPr/>
    </dgm:pt>
    <dgm:pt modelId="{334B71C0-0C8D-41BB-B1A2-DF1D2439AD9A}" type="pres">
      <dgm:prSet presAssocID="{22E7EEA5-24E0-4A55-8126-03D52B8E09C6}" presName="spaceBetweenRectangles" presStyleCnt="0"/>
      <dgm:spPr/>
    </dgm:pt>
    <dgm:pt modelId="{A0BC4F4F-9234-4600-ADCB-257BFFF1C98E}" type="pres">
      <dgm:prSet presAssocID="{69562C3E-2C9C-4AAA-B6E8-3D887423CDF2}" presName="parentLin" presStyleCnt="0"/>
      <dgm:spPr/>
    </dgm:pt>
    <dgm:pt modelId="{1450E4CD-E345-4474-BE4A-C9BC84363F1F}" type="pres">
      <dgm:prSet presAssocID="{69562C3E-2C9C-4AAA-B6E8-3D887423CDF2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E4DB5C96-5E80-4291-AECC-6F547D17509F}" type="pres">
      <dgm:prSet presAssocID="{69562C3E-2C9C-4AAA-B6E8-3D887423CDF2}" presName="parentText" presStyleLbl="node1" presStyleIdx="2" presStyleCnt="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3F8E0C2-0727-41E7-A67D-7D950892442E}" type="pres">
      <dgm:prSet presAssocID="{69562C3E-2C9C-4AAA-B6E8-3D887423CDF2}" presName="negativeSpace" presStyleCnt="0"/>
      <dgm:spPr/>
    </dgm:pt>
    <dgm:pt modelId="{16099E50-913F-4A47-B6C5-B2649295EDCE}" type="pres">
      <dgm:prSet presAssocID="{69562C3E-2C9C-4AAA-B6E8-3D887423CDF2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91B19BF2-1F9F-402D-85FC-C5676ECD7DDA}" type="presOf" srcId="{9FD3836B-842C-42AD-BDD5-C9B773E02AA8}" destId="{251A131F-EBD5-40B7-92A5-8D6E45CF3A9B}" srcOrd="0" destOrd="0" presId="urn:microsoft.com/office/officeart/2005/8/layout/list1"/>
    <dgm:cxn modelId="{AE359702-51E8-46C9-BA61-EA2384F43A78}" type="presOf" srcId="{9FD3836B-842C-42AD-BDD5-C9B773E02AA8}" destId="{14A27933-9284-478F-9562-01FBA3064916}" srcOrd="1" destOrd="0" presId="urn:microsoft.com/office/officeart/2005/8/layout/list1"/>
    <dgm:cxn modelId="{E0B6E364-9941-4113-810D-A41084CDDB8C}" type="presOf" srcId="{A2008BC4-E2D1-460F-AD87-7D5A657BDD8B}" destId="{C771EBD5-A519-4321-A90C-7F40102C109B}" srcOrd="0" destOrd="0" presId="urn:microsoft.com/office/officeart/2005/8/layout/list1"/>
    <dgm:cxn modelId="{E372A50E-D4ED-49F9-87F5-7FDBE6E6940D}" srcId="{A2008BC4-E2D1-460F-AD87-7D5A657BDD8B}" destId="{69562C3E-2C9C-4AAA-B6E8-3D887423CDF2}" srcOrd="2" destOrd="0" parTransId="{D963E302-3086-4205-A7B5-1F9DEAB5524C}" sibTransId="{B5AD08CD-B53B-4B4E-A583-8583F74ECE75}"/>
    <dgm:cxn modelId="{8C914EA1-6974-46B0-8223-76F069F843D9}" type="presOf" srcId="{44C03643-FC58-4177-8D93-868A61E8D9A9}" destId="{48030D8A-4E6C-4230-9975-208EE16AD9EB}" srcOrd="0" destOrd="0" presId="urn:microsoft.com/office/officeart/2005/8/layout/list1"/>
    <dgm:cxn modelId="{38E76425-8E75-436E-B790-81F3D5F954F1}" srcId="{9FD3836B-842C-42AD-BDD5-C9B773E02AA8}" destId="{8AEF842C-346D-404D-B294-F4CF8A516241}" srcOrd="0" destOrd="0" parTransId="{11DAA041-CC4B-4F5D-AC99-F4A5D94B2791}" sibTransId="{4718672F-2E33-421F-8D04-79EBFE31D5F4}"/>
    <dgm:cxn modelId="{B7AEABD0-76F0-420F-AB67-41B2C25ED118}" type="presOf" srcId="{69562C3E-2C9C-4AAA-B6E8-3D887423CDF2}" destId="{E4DB5C96-5E80-4291-AECC-6F547D17509F}" srcOrd="1" destOrd="0" presId="urn:microsoft.com/office/officeart/2005/8/layout/list1"/>
    <dgm:cxn modelId="{AA778E39-52AC-4A24-9043-605B3E590ED3}" srcId="{9FD3836B-842C-42AD-BDD5-C9B773E02AA8}" destId="{151B40E2-133F-43D7-BC87-D96E9A518BE1}" srcOrd="1" destOrd="0" parTransId="{1DEFA535-85C6-4BFA-A992-7C18AD70781D}" sibTransId="{CE877A38-398E-4735-9735-1688E7A6C7EF}"/>
    <dgm:cxn modelId="{02C667CB-F06F-48BF-997A-94A3B187FF61}" type="presOf" srcId="{69562C3E-2C9C-4AAA-B6E8-3D887423CDF2}" destId="{1450E4CD-E345-4474-BE4A-C9BC84363F1F}" srcOrd="0" destOrd="0" presId="urn:microsoft.com/office/officeart/2005/8/layout/list1"/>
    <dgm:cxn modelId="{BB23AE00-42CD-437F-8BB6-4746EC842818}" type="presOf" srcId="{151B40E2-133F-43D7-BC87-D96E9A518BE1}" destId="{4508253D-19A0-44EB-95C1-B889F60EA93A}" srcOrd="0" destOrd="1" presId="urn:microsoft.com/office/officeart/2005/8/layout/list1"/>
    <dgm:cxn modelId="{2261EDD4-1716-4014-A7D7-9D897A7C9B7D}" srcId="{A2008BC4-E2D1-460F-AD87-7D5A657BDD8B}" destId="{44C03643-FC58-4177-8D93-868A61E8D9A9}" srcOrd="1" destOrd="0" parTransId="{67ABA4F1-67C6-4A2E-A1DB-1E82614B4B59}" sibTransId="{22E7EEA5-24E0-4A55-8126-03D52B8E09C6}"/>
    <dgm:cxn modelId="{5A8EA2C8-7929-4C6A-B153-5F3EFA921FE1}" type="presOf" srcId="{8AEF842C-346D-404D-B294-F4CF8A516241}" destId="{4508253D-19A0-44EB-95C1-B889F60EA93A}" srcOrd="0" destOrd="0" presId="urn:microsoft.com/office/officeart/2005/8/layout/list1"/>
    <dgm:cxn modelId="{D25FF65C-996C-426D-A7D4-440E8F482B9A}" type="presOf" srcId="{44C03643-FC58-4177-8D93-868A61E8D9A9}" destId="{2B90C867-14BD-46AF-A26B-1F85D5CF9FD0}" srcOrd="1" destOrd="0" presId="urn:microsoft.com/office/officeart/2005/8/layout/list1"/>
    <dgm:cxn modelId="{4D289FB9-27F7-4B94-9A28-4EC233121E14}" srcId="{A2008BC4-E2D1-460F-AD87-7D5A657BDD8B}" destId="{9FD3836B-842C-42AD-BDD5-C9B773E02AA8}" srcOrd="0" destOrd="0" parTransId="{76A39DA9-2F28-48A0-B98E-CD66A9AD8A9E}" sibTransId="{9975C38A-059F-4751-ADD3-64010857F5F1}"/>
    <dgm:cxn modelId="{613F3A48-79B6-4702-9085-5B5DCF41BAED}" type="presParOf" srcId="{C771EBD5-A519-4321-A90C-7F40102C109B}" destId="{0B46DDED-783C-4894-9DA1-562121DF2B0C}" srcOrd="0" destOrd="0" presId="urn:microsoft.com/office/officeart/2005/8/layout/list1"/>
    <dgm:cxn modelId="{08A86AEB-DC31-46C2-A3DF-DA236457BE87}" type="presParOf" srcId="{0B46DDED-783C-4894-9DA1-562121DF2B0C}" destId="{251A131F-EBD5-40B7-92A5-8D6E45CF3A9B}" srcOrd="0" destOrd="0" presId="urn:microsoft.com/office/officeart/2005/8/layout/list1"/>
    <dgm:cxn modelId="{DE0A707F-2FB7-4B57-813E-B5CB7DCF15FC}" type="presParOf" srcId="{0B46DDED-783C-4894-9DA1-562121DF2B0C}" destId="{14A27933-9284-478F-9562-01FBA3064916}" srcOrd="1" destOrd="0" presId="urn:microsoft.com/office/officeart/2005/8/layout/list1"/>
    <dgm:cxn modelId="{8C66C68B-47DB-455C-8558-59F150DC6044}" type="presParOf" srcId="{C771EBD5-A519-4321-A90C-7F40102C109B}" destId="{F8B370E6-E0A5-4557-A207-858C1BC44CD7}" srcOrd="1" destOrd="0" presId="urn:microsoft.com/office/officeart/2005/8/layout/list1"/>
    <dgm:cxn modelId="{4997E50F-276E-46C9-8C73-BA3FABEB6749}" type="presParOf" srcId="{C771EBD5-A519-4321-A90C-7F40102C109B}" destId="{4508253D-19A0-44EB-95C1-B889F60EA93A}" srcOrd="2" destOrd="0" presId="urn:microsoft.com/office/officeart/2005/8/layout/list1"/>
    <dgm:cxn modelId="{00F36DA7-8971-43CE-9077-4269ECB7D661}" type="presParOf" srcId="{C771EBD5-A519-4321-A90C-7F40102C109B}" destId="{C806E1B7-5BC0-4A04-B1BE-CED89F5D9871}" srcOrd="3" destOrd="0" presId="urn:microsoft.com/office/officeart/2005/8/layout/list1"/>
    <dgm:cxn modelId="{D4D191CA-B5C2-476D-BF43-94196E21C32C}" type="presParOf" srcId="{C771EBD5-A519-4321-A90C-7F40102C109B}" destId="{D1462D7A-6366-46BD-B702-FFF8407B040D}" srcOrd="4" destOrd="0" presId="urn:microsoft.com/office/officeart/2005/8/layout/list1"/>
    <dgm:cxn modelId="{BDA33116-D23C-4A15-BC30-624E0A336B0A}" type="presParOf" srcId="{D1462D7A-6366-46BD-B702-FFF8407B040D}" destId="{48030D8A-4E6C-4230-9975-208EE16AD9EB}" srcOrd="0" destOrd="0" presId="urn:microsoft.com/office/officeart/2005/8/layout/list1"/>
    <dgm:cxn modelId="{DD9C0EDC-D7B9-47F3-8116-D62D6D85EB65}" type="presParOf" srcId="{D1462D7A-6366-46BD-B702-FFF8407B040D}" destId="{2B90C867-14BD-46AF-A26B-1F85D5CF9FD0}" srcOrd="1" destOrd="0" presId="urn:microsoft.com/office/officeart/2005/8/layout/list1"/>
    <dgm:cxn modelId="{3D173D9F-2B22-42F1-B3B6-5210FF9006D8}" type="presParOf" srcId="{C771EBD5-A519-4321-A90C-7F40102C109B}" destId="{1F24A836-C47B-4BCA-A44B-9BC5030A8AD0}" srcOrd="5" destOrd="0" presId="urn:microsoft.com/office/officeart/2005/8/layout/list1"/>
    <dgm:cxn modelId="{2A5E4892-63B2-4505-ABF8-D7634381F628}" type="presParOf" srcId="{C771EBD5-A519-4321-A90C-7F40102C109B}" destId="{8C08EFBD-88AE-40B4-B599-D817C51C5C93}" srcOrd="6" destOrd="0" presId="urn:microsoft.com/office/officeart/2005/8/layout/list1"/>
    <dgm:cxn modelId="{ACDE0ED3-D86D-4EBA-8E8B-6FD7E3ECB601}" type="presParOf" srcId="{C771EBD5-A519-4321-A90C-7F40102C109B}" destId="{334B71C0-0C8D-41BB-B1A2-DF1D2439AD9A}" srcOrd="7" destOrd="0" presId="urn:microsoft.com/office/officeart/2005/8/layout/list1"/>
    <dgm:cxn modelId="{8CDFA534-3886-4667-AEB8-828095FFE906}" type="presParOf" srcId="{C771EBD5-A519-4321-A90C-7F40102C109B}" destId="{A0BC4F4F-9234-4600-ADCB-257BFFF1C98E}" srcOrd="8" destOrd="0" presId="urn:microsoft.com/office/officeart/2005/8/layout/list1"/>
    <dgm:cxn modelId="{91EEA2C5-E3A8-457D-BAED-D870FC4F304B}" type="presParOf" srcId="{A0BC4F4F-9234-4600-ADCB-257BFFF1C98E}" destId="{1450E4CD-E345-4474-BE4A-C9BC84363F1F}" srcOrd="0" destOrd="0" presId="urn:microsoft.com/office/officeart/2005/8/layout/list1"/>
    <dgm:cxn modelId="{C6BD0D3C-2A46-4825-81B1-C278D02DA6C9}" type="presParOf" srcId="{A0BC4F4F-9234-4600-ADCB-257BFFF1C98E}" destId="{E4DB5C96-5E80-4291-AECC-6F547D17509F}" srcOrd="1" destOrd="0" presId="urn:microsoft.com/office/officeart/2005/8/layout/list1"/>
    <dgm:cxn modelId="{2EB09024-AEA9-4BC3-A571-825906CD1067}" type="presParOf" srcId="{C771EBD5-A519-4321-A90C-7F40102C109B}" destId="{A3F8E0C2-0727-41E7-A67D-7D950892442E}" srcOrd="9" destOrd="0" presId="urn:microsoft.com/office/officeart/2005/8/layout/list1"/>
    <dgm:cxn modelId="{F20C5B3D-4FF3-4097-B049-69826B7C34B1}" type="presParOf" srcId="{C771EBD5-A519-4321-A90C-7F40102C109B}" destId="{16099E50-913F-4A47-B6C5-B2649295EDCE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4508253D-19A0-44EB-95C1-B889F60EA93A}">
      <dsp:nvSpPr>
        <dsp:cNvPr id="0" name=""/>
        <dsp:cNvSpPr/>
      </dsp:nvSpPr>
      <dsp:spPr>
        <a:xfrm>
          <a:off x="0" y="3"/>
          <a:ext cx="6096000" cy="876729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312420" rIns="473117" bIns="106680" numCol="1" spcCol="1270" anchor="t" anchorCtr="0">
          <a:noAutofit/>
        </a:bodyPr>
        <a:lstStyle/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  <a:p>
          <a:pPr marL="114300" lvl="1" indent="-114300" algn="l" defTabSz="6667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500" kern="1200" dirty="0"/>
        </a:p>
      </dsp:txBody>
      <dsp:txXfrm>
        <a:off x="0" y="3"/>
        <a:ext cx="6096000" cy="876729"/>
      </dsp:txXfrm>
    </dsp:sp>
    <dsp:sp modelId="{14A27933-9284-478F-9562-01FBA3064916}">
      <dsp:nvSpPr>
        <dsp:cNvPr id="0" name=""/>
        <dsp:cNvSpPr/>
      </dsp:nvSpPr>
      <dsp:spPr>
        <a:xfrm>
          <a:off x="304800" y="11435"/>
          <a:ext cx="4267200" cy="885600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Зайцева В.Н.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304800" y="11435"/>
        <a:ext cx="4267200" cy="885600"/>
      </dsp:txXfrm>
    </dsp:sp>
    <dsp:sp modelId="{8C08EFBD-88AE-40B4-B599-D817C51C5C93}">
      <dsp:nvSpPr>
        <dsp:cNvPr id="0" name=""/>
        <dsp:cNvSpPr/>
      </dsp:nvSpPr>
      <dsp:spPr>
        <a:xfrm>
          <a:off x="0" y="1935764"/>
          <a:ext cx="6096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2B90C867-14BD-46AF-A26B-1F85D5CF9FD0}">
      <dsp:nvSpPr>
        <dsp:cNvPr id="0" name=""/>
        <dsp:cNvSpPr/>
      </dsp:nvSpPr>
      <dsp:spPr>
        <a:xfrm>
          <a:off x="304800" y="1447799"/>
          <a:ext cx="4267200" cy="885600"/>
        </a:xfrm>
        <a:prstGeom prst="roundRect">
          <a:avLst/>
        </a:prstGeom>
        <a:solidFill>
          <a:srgbClr val="92D050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chemeClr val="tx1"/>
              </a:solidFill>
            </a:rPr>
            <a:t>Федоренко И.Т</a:t>
          </a:r>
          <a:r>
            <a:rPr lang="ru-RU" sz="1500" kern="1200" dirty="0" smtClean="0"/>
            <a:t>.</a:t>
          </a:r>
          <a:endParaRPr lang="ru-RU" sz="1500" kern="1200" dirty="0"/>
        </a:p>
      </dsp:txBody>
      <dsp:txXfrm>
        <a:off x="304800" y="1447799"/>
        <a:ext cx="4267200" cy="885600"/>
      </dsp:txXfrm>
    </dsp:sp>
    <dsp:sp modelId="{16099E50-913F-4A47-B6C5-B2649295EDCE}">
      <dsp:nvSpPr>
        <dsp:cNvPr id="0" name=""/>
        <dsp:cNvSpPr/>
      </dsp:nvSpPr>
      <dsp:spPr>
        <a:xfrm>
          <a:off x="0" y="3296564"/>
          <a:ext cx="6096000" cy="7560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4DB5C96-5E80-4291-AECC-6F547D17509F}">
      <dsp:nvSpPr>
        <dsp:cNvPr id="0" name=""/>
        <dsp:cNvSpPr/>
      </dsp:nvSpPr>
      <dsp:spPr>
        <a:xfrm>
          <a:off x="304800" y="2853764"/>
          <a:ext cx="4267200" cy="885600"/>
        </a:xfrm>
        <a:prstGeom prst="roundRect">
          <a:avLst/>
        </a:prstGeom>
        <a:solidFill>
          <a:srgbClr val="2C66C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err="1" smtClean="0">
              <a:solidFill>
                <a:schemeClr val="tx1"/>
              </a:solidFill>
            </a:rPr>
            <a:t>Букатов</a:t>
          </a:r>
          <a:r>
            <a:rPr lang="ru-RU" sz="3200" b="1" kern="1200" dirty="0" smtClean="0">
              <a:solidFill>
                <a:schemeClr val="tx1"/>
              </a:solidFill>
            </a:rPr>
            <a:t> В.М.</a:t>
          </a:r>
          <a:endParaRPr lang="ru-RU" sz="3200" b="1" kern="1200" dirty="0">
            <a:solidFill>
              <a:schemeClr val="tx1"/>
            </a:solidFill>
          </a:endParaRPr>
        </a:p>
      </dsp:txBody>
      <dsp:txXfrm>
        <a:off x="304800" y="2853764"/>
        <a:ext cx="4267200" cy="8856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85A37E-30CD-440A-A2ED-0EF141421894}" type="datetimeFigureOut">
              <a:rPr lang="ru-RU" smtClean="0"/>
              <a:pPr/>
              <a:t>27.03.2013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DC7592-5848-465C-8E41-6E16FD5C8AAA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DDC7592-5848-465C-8E41-6E16FD5C8AAA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pull dir="lu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  <p:transition spd="med">
    <p:pull dir="lu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7EAF463A-BC7C-46EE-9F1E-7F377CCA4891}" type="datetimeFigureOut">
              <a:rPr lang="en-US" smtClean="0"/>
              <a:pPr/>
              <a:t>3/27/2013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ransition spd="med">
    <p:pull dir="lu"/>
  </p:transition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09800" y="5334000"/>
            <a:ext cx="6629400" cy="741786"/>
          </a:xfrm>
        </p:spPr>
        <p:txBody>
          <a:bodyPr>
            <a:normAutofit/>
          </a:bodyPr>
          <a:lstStyle/>
          <a:p>
            <a:r>
              <a:rPr lang="ru-RU" sz="2000" b="1" u="sng" dirty="0" smtClean="0"/>
              <a:t>Составитель</a:t>
            </a:r>
            <a:r>
              <a:rPr lang="ru-RU" sz="2000" dirty="0" smtClean="0"/>
              <a:t>: </a:t>
            </a:r>
            <a:r>
              <a:rPr lang="ru-RU" sz="2000" b="1" dirty="0" smtClean="0">
                <a:cs typeface="Andalus" pitchFamily="18" charset="-78"/>
              </a:rPr>
              <a:t>учитель-логопед МСКОШИ </a:t>
            </a:r>
            <a:r>
              <a:rPr lang="en-US" sz="2000" b="1" dirty="0" smtClean="0">
                <a:latin typeface="Andalus" pitchFamily="18" charset="-78"/>
                <a:cs typeface="Andalus" pitchFamily="18" charset="-78"/>
              </a:rPr>
              <a:t>VIII</a:t>
            </a:r>
            <a:r>
              <a:rPr lang="ru-RU" sz="2000" b="1" dirty="0" smtClean="0">
                <a:cs typeface="Andalus" pitchFamily="18" charset="-78"/>
              </a:rPr>
              <a:t>в. г.Поронайска Писарева Татьяна Сергеевна</a:t>
            </a:r>
            <a:endParaRPr lang="ru-RU" sz="2000" dirty="0">
              <a:cs typeface="Andalus" pitchFamily="18" charset="-78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 rot="10800000" flipV="1">
            <a:off x="152400" y="1295400"/>
            <a:ext cx="8610600" cy="1600200"/>
          </a:xfrm>
        </p:spPr>
        <p:txBody>
          <a:bodyPr>
            <a:normAutofit fontScale="92500"/>
          </a:bodyPr>
          <a:lstStyle/>
          <a:p>
            <a:r>
              <a:rPr lang="ru-RU" sz="4400" b="1" dirty="0" smtClean="0"/>
              <a:t>       Развитие техники чтения </a:t>
            </a:r>
          </a:p>
          <a:p>
            <a:r>
              <a:rPr lang="ru-RU" sz="4400" b="1" dirty="0" smtClean="0"/>
              <a:t>            у школьников с ОВЗ</a:t>
            </a:r>
            <a:endParaRPr lang="ru-RU" sz="4400" b="1" dirty="0"/>
          </a:p>
        </p:txBody>
      </p:sp>
    </p:spTree>
  </p:cSld>
  <p:clrMapOvr>
    <a:masterClrMapping/>
  </p:clrMapOvr>
  <p:transition spd="slow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smtClean="0"/>
              <a:t>Индивидуальные особенности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>
                <a:solidFill>
                  <a:srgbClr val="002060"/>
                </a:solidFill>
              </a:rPr>
              <a:t>Тип темперамента</a:t>
            </a:r>
          </a:p>
          <a:p>
            <a:pPr>
              <a:buFont typeface="Wingdings" pitchFamily="2" charset="2"/>
              <a:buChar char="Ø"/>
            </a:pPr>
            <a:endParaRPr lang="ru-RU" dirty="0" smtClean="0"/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 </a:t>
            </a:r>
            <a:r>
              <a:rPr lang="ru-RU" b="1" dirty="0" smtClean="0">
                <a:solidFill>
                  <a:srgbClr val="002060"/>
                </a:solidFill>
              </a:rPr>
              <a:t>Речевые нарушения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5745" y="3962400"/>
            <a:ext cx="3180538" cy="2667000"/>
          </a:xfrm>
          <a:prstGeom prst="foldedCorner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isometricOffAxis2Left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2000"/>
                            </p:stCondLst>
                            <p:childTnLst>
                              <p:par>
                                <p:cTn id="16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20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800" b="1" cap="none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bg2">
                    <a:lumMod val="25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Методики</a:t>
            </a:r>
            <a:endParaRPr lang="ru-RU" sz="4800" b="1" cap="none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chemeClr val="bg2">
                  <a:lumMod val="25000"/>
                </a:schemeClr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graphicFrame>
        <p:nvGraphicFramePr>
          <p:cNvPr id="5" name="Схема 4"/>
          <p:cNvGraphicFramePr/>
          <p:nvPr/>
        </p:nvGraphicFramePr>
        <p:xfrm>
          <a:off x="1524000" y="14478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5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71600" y="304800"/>
            <a:ext cx="7498080" cy="1143000"/>
          </a:xfrm>
        </p:spPr>
        <p:txBody>
          <a:bodyPr/>
          <a:lstStyle/>
          <a:p>
            <a:r>
              <a:rPr lang="ru-RU" b="1" dirty="0" smtClean="0">
                <a:solidFill>
                  <a:srgbClr val="2D2D83"/>
                </a:solidFill>
              </a:rPr>
              <a:t>Методика В.М.Зайцева</a:t>
            </a:r>
            <a:endParaRPr lang="ru-RU" b="1" dirty="0">
              <a:solidFill>
                <a:srgbClr val="2D2D83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600200" y="1676400"/>
            <a:ext cx="7345680" cy="4495800"/>
          </a:xfrm>
        </p:spPr>
        <p:txBody>
          <a:bodyPr/>
          <a:lstStyle/>
          <a:p>
            <a:pPr>
              <a:buFont typeface="Wingdings" pitchFamily="2" charset="2"/>
              <a:buChar char="q"/>
            </a:pPr>
            <a:r>
              <a:rPr lang="ru-RU" b="1" dirty="0" smtClean="0"/>
              <a:t> «Пятиминутка»</a:t>
            </a:r>
          </a:p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«</a:t>
            </a:r>
            <a:r>
              <a:rPr lang="ru-RU" b="1" smtClean="0"/>
              <a:t>Жужжащее чтение»</a:t>
            </a:r>
            <a:endParaRPr lang="ru-RU" b="1" dirty="0" smtClean="0"/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Чтение перед сном</a:t>
            </a:r>
          </a:p>
          <a:p>
            <a:pPr>
              <a:buFont typeface="Wingdings" pitchFamily="2" charset="2"/>
              <a:buChar char="q"/>
            </a:pPr>
            <a:endParaRPr lang="ru-RU" b="1" dirty="0" smtClean="0"/>
          </a:p>
          <a:p>
            <a:pPr>
              <a:buFont typeface="Wingdings" pitchFamily="2" charset="2"/>
              <a:buChar char="q"/>
            </a:pPr>
            <a:r>
              <a:rPr lang="ru-RU" b="1" dirty="0" smtClean="0"/>
              <a:t>Режим щадящего чтения</a:t>
            </a:r>
            <a:endParaRPr lang="ru-RU" b="1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B050"/>
                </a:solidFill>
              </a:rPr>
              <a:t>Методика И.Т. Федоренко</a:t>
            </a:r>
            <a:endParaRPr lang="ru-RU" b="1" dirty="0">
              <a:solidFill>
                <a:srgbClr val="00B05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Многократное чтение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Чтение в темпе скороговорки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Выразительное чтение с переходом на незнакомую часть</a:t>
            </a:r>
          </a:p>
          <a:p>
            <a:pPr>
              <a:buFont typeface="Wingdings" pitchFamily="2" charset="2"/>
              <a:buChar char="v"/>
            </a:pPr>
            <a:endParaRPr lang="ru-RU" b="1" dirty="0" smtClean="0"/>
          </a:p>
          <a:p>
            <a:pPr>
              <a:buFont typeface="Wingdings" pitchFamily="2" charset="2"/>
              <a:buChar char="v"/>
            </a:pPr>
            <a:r>
              <a:rPr lang="ru-RU" b="1" dirty="0" smtClean="0"/>
              <a:t>Зрительные диктанты</a:t>
            </a:r>
            <a:endParaRPr lang="ru-RU" b="1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6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3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90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3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Тексты зрительных диктантов </a:t>
            </a:r>
            <a:r>
              <a:rPr lang="ru-RU" sz="3100" b="1" i="1" dirty="0" smtClean="0"/>
              <a:t>(по И.Т.Федоренко)</a:t>
            </a:r>
            <a:endParaRPr lang="ru-RU" sz="3100" b="1" i="1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08158" y="2133600"/>
            <a:ext cx="3180241" cy="4419600"/>
          </a:xfrm>
          <a:prstGeom prst="rect">
            <a:avLst/>
          </a:prstGeom>
          <a:ln>
            <a:noFill/>
          </a:ln>
          <a:effectLst>
            <a:outerShdw blurRad="225425" dist="50800" dir="5220000" algn="ctr">
              <a:srgbClr val="000000">
                <a:alpha val="33000"/>
              </a:srgbClr>
            </a:outerShdw>
            <a:softEdge rad="112500"/>
          </a:effectLst>
          <a:scene3d>
            <a:camera prst="perspectiveHeroicExtremeLeftFacing"/>
            <a:lightRig rig="harsh" dir="t">
              <a:rot lat="0" lon="0" rev="3000000"/>
            </a:lightRig>
          </a:scene3d>
          <a:sp3d extrusionH="254000" contourW="19050">
            <a:bevelT w="82550" h="44450" prst="angle"/>
            <a:bevelB w="82550" h="44450" prst="angle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1600200" y="1676400"/>
            <a:ext cx="3657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Диктант 1       (4 секунды)</a:t>
            </a:r>
          </a:p>
          <a:p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Тает снег.</a:t>
            </a:r>
          </a:p>
          <a:p>
            <a:pPr marL="342900" indent="-342900">
              <a:buAutoNum type="arabicPeriod"/>
            </a:pPr>
            <a:r>
              <a:rPr lang="ru-RU" dirty="0" smtClean="0"/>
              <a:t>Идёт дождь.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Небо хмурое.</a:t>
            </a:r>
          </a:p>
          <a:p>
            <a:pPr marL="342900" indent="-342900">
              <a:buAutoNum type="arabicPeriod"/>
            </a:pPr>
            <a:r>
              <a:rPr lang="ru-RU" dirty="0" smtClean="0"/>
              <a:t>Коля заболел.</a:t>
            </a:r>
          </a:p>
          <a:p>
            <a:pPr marL="342900" indent="-342900">
              <a:buAutoNum type="arabicPeriod"/>
            </a:pPr>
            <a:r>
              <a:rPr lang="ru-RU" dirty="0" smtClean="0"/>
              <a:t>Запели птицы.     </a:t>
            </a:r>
          </a:p>
          <a:p>
            <a:pPr marL="342900" indent="-342900">
              <a:buAutoNum type="arabicPeriod"/>
            </a:pPr>
            <a:endParaRPr lang="ru-RU" dirty="0" smtClean="0"/>
          </a:p>
          <a:p>
            <a:pPr marL="342900" indent="-342900"/>
            <a:r>
              <a:rPr lang="ru-RU" b="1" dirty="0" smtClean="0"/>
              <a:t>Диктант 2  (6 секунд)</a:t>
            </a:r>
          </a:p>
          <a:p>
            <a:pPr marL="342900" indent="-342900"/>
            <a:endParaRPr lang="ru-RU" dirty="0" smtClean="0"/>
          </a:p>
          <a:p>
            <a:pPr marL="342900" indent="-342900">
              <a:buAutoNum type="arabicPeriod"/>
            </a:pPr>
            <a:r>
              <a:rPr lang="ru-RU" dirty="0" smtClean="0"/>
              <a:t>Поле опустело.</a:t>
            </a:r>
          </a:p>
          <a:p>
            <a:pPr marL="342900" indent="-342900">
              <a:buAutoNum type="arabicPeriod"/>
            </a:pPr>
            <a:r>
              <a:rPr lang="ru-RU" dirty="0" smtClean="0"/>
              <a:t>Трещат морозы.</a:t>
            </a:r>
          </a:p>
          <a:p>
            <a:pPr marL="342900" indent="-342900">
              <a:buAutoNum type="arabicPeriod"/>
            </a:pPr>
            <a:r>
              <a:rPr lang="ru-RU" dirty="0" smtClean="0"/>
              <a:t>Я ищу землянику.</a:t>
            </a:r>
          </a:p>
          <a:p>
            <a:pPr marL="342900" indent="-342900">
              <a:buAutoNum type="arabicPeriod"/>
            </a:pPr>
            <a:r>
              <a:rPr lang="ru-RU" dirty="0" smtClean="0"/>
              <a:t>В лесу росла ель.</a:t>
            </a:r>
          </a:p>
          <a:p>
            <a:pPr marL="342900" indent="-342900">
              <a:buAutoNum type="arabicPeriod"/>
            </a:pPr>
            <a:r>
              <a:rPr lang="ru-RU" dirty="0" smtClean="0"/>
              <a:t>Наступила осень.    </a:t>
            </a:r>
          </a:p>
          <a:p>
            <a:endParaRPr lang="ru-RU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C00000"/>
                </a:solidFill>
              </a:rPr>
              <a:t>Методика медленного чтения В.М. </a:t>
            </a:r>
            <a:r>
              <a:rPr lang="ru-RU" b="1" dirty="0" err="1" smtClean="0">
                <a:solidFill>
                  <a:srgbClr val="C00000"/>
                </a:solidFill>
              </a:rPr>
              <a:t>Букатова</a:t>
            </a:r>
            <a:endParaRPr lang="ru-RU" b="1" dirty="0">
              <a:solidFill>
                <a:srgbClr val="C00000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371600" y="1600200"/>
            <a:ext cx="7562088" cy="4648200"/>
          </a:xfrm>
        </p:spPr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ru-RU" b="1" dirty="0" smtClean="0"/>
              <a:t>Стихотворные тексты, загадки, скороговорки</a:t>
            </a:r>
          </a:p>
          <a:p>
            <a:endParaRPr lang="ru-RU" b="1" dirty="0" smtClean="0"/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Время проведения: 15-20 минут</a:t>
            </a:r>
            <a:endParaRPr lang="ru-RU" b="1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3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0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3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Источники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ru-RU" sz="2400" dirty="0" smtClean="0"/>
          </a:p>
          <a:p>
            <a:r>
              <a:rPr lang="ru-RU" sz="2400" dirty="0" smtClean="0"/>
              <a:t>Лебедева П.Д. Коррекционная логопедическая работа со школьниками с задержкой психического развития. </a:t>
            </a:r>
            <a:r>
              <a:rPr lang="ru-RU" sz="2400" dirty="0" err="1" smtClean="0"/>
              <a:t>Санут-Петербург</a:t>
            </a:r>
            <a:r>
              <a:rPr lang="ru-RU" sz="2400" dirty="0" smtClean="0"/>
              <a:t>, 2004</a:t>
            </a:r>
          </a:p>
          <a:p>
            <a:r>
              <a:rPr lang="ru-RU" sz="2400" dirty="0" smtClean="0"/>
              <a:t>Научно-методический  журнал «Логопед», №6,2006 </a:t>
            </a:r>
          </a:p>
          <a:p>
            <a:r>
              <a:rPr lang="ru-RU" sz="2400" dirty="0" smtClean="0"/>
              <a:t>Научно-методический журнал «Логопед»</a:t>
            </a:r>
            <a:r>
              <a:rPr lang="ru-RU" sz="2400" dirty="0" smtClean="0"/>
              <a:t>№7,</a:t>
            </a:r>
            <a:endParaRPr lang="ru-RU" sz="2400" dirty="0" smtClean="0"/>
          </a:p>
          <a:p>
            <a:r>
              <a:rPr lang="ru-RU" sz="2400" smtClean="0"/>
              <a:t>20о9</a:t>
            </a:r>
            <a:endParaRPr lang="ru-RU" sz="2400" dirty="0" smtClean="0"/>
          </a:p>
          <a:p>
            <a:r>
              <a:rPr lang="ru-RU" sz="2400" dirty="0" smtClean="0"/>
              <a:t>Научно-методический журнал «Логопед» №5,2011</a:t>
            </a:r>
            <a:endParaRPr lang="ru-RU" sz="2400" dirty="0"/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5920" y="2895600"/>
            <a:ext cx="749808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 </a:t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1026" name="AutoShape 2" descr="http://allgraf.net/uploads/posts/2009-09/1252042041_88.jpg"/>
          <p:cNvSpPr>
            <a:spLocks noChangeAspect="1" noChangeArrowheads="1"/>
          </p:cNvSpPr>
          <p:nvPr/>
        </p:nvSpPr>
        <p:spPr bwMode="auto">
          <a:xfrm>
            <a:off x="63500" y="-136525"/>
            <a:ext cx="6210300" cy="569595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1447801" y="2209800"/>
            <a:ext cx="6705600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0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  <a:effectLst/>
              </a:rPr>
              <a:t>СПАСИБО!</a:t>
            </a:r>
            <a:endParaRPr lang="ru-RU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ransition spd="med">
    <p:pull dir="l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139</TotalTime>
  <Words>185</Words>
  <Application>Microsoft Office PowerPoint</Application>
  <PresentationFormat>Экран (4:3)</PresentationFormat>
  <Paragraphs>59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Солнцестояние</vt:lpstr>
      <vt:lpstr>Составитель: учитель-логопед МСКОШИ VIIIв. г.Поронайска Писарева Татьяна Сергеевна</vt:lpstr>
      <vt:lpstr>Индивидуальные особенности </vt:lpstr>
      <vt:lpstr>Методики</vt:lpstr>
      <vt:lpstr>Методика В.М.Зайцева</vt:lpstr>
      <vt:lpstr>Методика И.Т. Федоренко</vt:lpstr>
      <vt:lpstr>Тексты зрительных диктантов (по И.Т.Федоренко)</vt:lpstr>
      <vt:lpstr>Методика медленного чтения В.М. Букатова</vt:lpstr>
      <vt:lpstr>Источники</vt:lpstr>
      <vt:lpstr>             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Составитель: учитель-логопед МСКОШИ VIIIв. Г.Поронайска Писарева Татьяна Сергеевна.</dc:title>
  <dc:creator>Катя</dc:creator>
  <cp:lastModifiedBy>1</cp:lastModifiedBy>
  <cp:revision>17</cp:revision>
  <dcterms:created xsi:type="dcterms:W3CDTF">2013-02-27T22:58:34Z</dcterms:created>
  <dcterms:modified xsi:type="dcterms:W3CDTF">2013-03-27T00:33:45Z</dcterms:modified>
</cp:coreProperties>
</file>