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9" r:id="rId15"/>
    <p:sldId id="280" r:id="rId16"/>
    <p:sldId id="281" r:id="rId17"/>
    <p:sldId id="285" r:id="rId18"/>
    <p:sldId id="286" r:id="rId19"/>
    <p:sldId id="287" r:id="rId20"/>
    <p:sldId id="289" r:id="rId21"/>
    <p:sldId id="292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B59628-32A5-4BA8-9008-DC847D5FAC9B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AEE922-3813-46C0-A589-1A8D58FA49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Природа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7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09" y="116632"/>
            <a:ext cx="8880988" cy="66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1" y="260648"/>
            <a:ext cx="8472941" cy="63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634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6652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7938"/>
            <a:ext cx="8174682" cy="65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634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7" y="764704"/>
            <a:ext cx="852094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561975"/>
            <a:ext cx="86106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8640960" cy="576064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181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7829"/>
            <a:ext cx="824669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0" y="116632"/>
            <a:ext cx="819091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646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7829"/>
            <a:ext cx="8352928" cy="6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21" y="836713"/>
            <a:ext cx="84022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0648"/>
            <a:ext cx="7920880" cy="63367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9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7829"/>
            <a:ext cx="82809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48" y="105720"/>
            <a:ext cx="8202016" cy="65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94" y="548680"/>
            <a:ext cx="8604077" cy="56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3505"/>
            <a:ext cx="8807467" cy="66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26" y="764704"/>
            <a:ext cx="852574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</TotalTime>
  <Words>2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Природа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Земли</dc:title>
  <dc:creator>Светлана</dc:creator>
  <cp:lastModifiedBy>Светлана</cp:lastModifiedBy>
  <cp:revision>10</cp:revision>
  <dcterms:created xsi:type="dcterms:W3CDTF">2013-11-16T14:17:10Z</dcterms:created>
  <dcterms:modified xsi:type="dcterms:W3CDTF">2013-11-16T15:10:05Z</dcterms:modified>
</cp:coreProperties>
</file>