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6"/>
  </p:notesMasterIdLst>
  <p:sldIdLst>
    <p:sldId id="283" r:id="rId2"/>
    <p:sldId id="285" r:id="rId3"/>
    <p:sldId id="281" r:id="rId4"/>
    <p:sldId id="282" r:id="rId5"/>
    <p:sldId id="296" r:id="rId6"/>
    <p:sldId id="300" r:id="rId7"/>
    <p:sldId id="284" r:id="rId8"/>
    <p:sldId id="291" r:id="rId9"/>
    <p:sldId id="288" r:id="rId10"/>
    <p:sldId id="292" r:id="rId11"/>
    <p:sldId id="295" r:id="rId12"/>
    <p:sldId id="299" r:id="rId13"/>
    <p:sldId id="269" r:id="rId14"/>
    <p:sldId id="301" r:id="rId15"/>
  </p:sldIdLst>
  <p:sldSz cx="9144000" cy="6858000" type="screen4x3"/>
  <p:notesSz cx="6858000" cy="9144000"/>
  <p:defaultTextStyle>
    <a:defPPr>
      <a:defRPr lang="en-US"/>
    </a:defPPr>
    <a:lvl1pPr algn="l" rtl="0" fontAlgn="base">
      <a:spcBef>
        <a:spcPct val="0"/>
      </a:spcBef>
      <a:spcAft>
        <a:spcPct val="0"/>
      </a:spcAft>
      <a:defRPr sz="9600" b="1" kern="1200">
        <a:solidFill>
          <a:schemeClr val="tx1"/>
        </a:solidFill>
        <a:latin typeface="Times New Roman" pitchFamily="18" charset="0"/>
        <a:ea typeface="+mn-ea"/>
        <a:cs typeface="+mn-cs"/>
      </a:defRPr>
    </a:lvl1pPr>
    <a:lvl2pPr marL="457200" algn="l" rtl="0" fontAlgn="base">
      <a:spcBef>
        <a:spcPct val="0"/>
      </a:spcBef>
      <a:spcAft>
        <a:spcPct val="0"/>
      </a:spcAft>
      <a:defRPr sz="9600" b="1" kern="1200">
        <a:solidFill>
          <a:schemeClr val="tx1"/>
        </a:solidFill>
        <a:latin typeface="Times New Roman" pitchFamily="18" charset="0"/>
        <a:ea typeface="+mn-ea"/>
        <a:cs typeface="+mn-cs"/>
      </a:defRPr>
    </a:lvl2pPr>
    <a:lvl3pPr marL="914400" algn="l" rtl="0" fontAlgn="base">
      <a:spcBef>
        <a:spcPct val="0"/>
      </a:spcBef>
      <a:spcAft>
        <a:spcPct val="0"/>
      </a:spcAft>
      <a:defRPr sz="9600" b="1" kern="1200">
        <a:solidFill>
          <a:schemeClr val="tx1"/>
        </a:solidFill>
        <a:latin typeface="Times New Roman" pitchFamily="18" charset="0"/>
        <a:ea typeface="+mn-ea"/>
        <a:cs typeface="+mn-cs"/>
      </a:defRPr>
    </a:lvl3pPr>
    <a:lvl4pPr marL="1371600" algn="l" rtl="0" fontAlgn="base">
      <a:spcBef>
        <a:spcPct val="0"/>
      </a:spcBef>
      <a:spcAft>
        <a:spcPct val="0"/>
      </a:spcAft>
      <a:defRPr sz="9600" b="1" kern="1200">
        <a:solidFill>
          <a:schemeClr val="tx1"/>
        </a:solidFill>
        <a:latin typeface="Times New Roman" pitchFamily="18" charset="0"/>
        <a:ea typeface="+mn-ea"/>
        <a:cs typeface="+mn-cs"/>
      </a:defRPr>
    </a:lvl4pPr>
    <a:lvl5pPr marL="1828800" algn="l" rtl="0" fontAlgn="base">
      <a:spcBef>
        <a:spcPct val="0"/>
      </a:spcBef>
      <a:spcAft>
        <a:spcPct val="0"/>
      </a:spcAft>
      <a:defRPr sz="9600" b="1" kern="1200">
        <a:solidFill>
          <a:schemeClr val="tx1"/>
        </a:solidFill>
        <a:latin typeface="Times New Roman" pitchFamily="18" charset="0"/>
        <a:ea typeface="+mn-ea"/>
        <a:cs typeface="+mn-cs"/>
      </a:defRPr>
    </a:lvl5pPr>
    <a:lvl6pPr marL="2286000" algn="l" defTabSz="914400" rtl="0" eaLnBrk="1" latinLnBrk="0" hangingPunct="1">
      <a:defRPr sz="9600" b="1" kern="1200">
        <a:solidFill>
          <a:schemeClr val="tx1"/>
        </a:solidFill>
        <a:latin typeface="Times New Roman" pitchFamily="18" charset="0"/>
        <a:ea typeface="+mn-ea"/>
        <a:cs typeface="+mn-cs"/>
      </a:defRPr>
    </a:lvl6pPr>
    <a:lvl7pPr marL="2743200" algn="l" defTabSz="914400" rtl="0" eaLnBrk="1" latinLnBrk="0" hangingPunct="1">
      <a:defRPr sz="9600" b="1" kern="1200">
        <a:solidFill>
          <a:schemeClr val="tx1"/>
        </a:solidFill>
        <a:latin typeface="Times New Roman" pitchFamily="18" charset="0"/>
        <a:ea typeface="+mn-ea"/>
        <a:cs typeface="+mn-cs"/>
      </a:defRPr>
    </a:lvl7pPr>
    <a:lvl8pPr marL="3200400" algn="l" defTabSz="914400" rtl="0" eaLnBrk="1" latinLnBrk="0" hangingPunct="1">
      <a:defRPr sz="9600" b="1" kern="1200">
        <a:solidFill>
          <a:schemeClr val="tx1"/>
        </a:solidFill>
        <a:latin typeface="Times New Roman" pitchFamily="18" charset="0"/>
        <a:ea typeface="+mn-ea"/>
        <a:cs typeface="+mn-cs"/>
      </a:defRPr>
    </a:lvl8pPr>
    <a:lvl9pPr marL="3657600" algn="l" defTabSz="914400" rtl="0" eaLnBrk="1" latinLnBrk="0" hangingPunct="1">
      <a:defRPr sz="96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FF"/>
    <a:srgbClr val="FF99FF"/>
    <a:srgbClr val="990099"/>
    <a:srgbClr val="0066FF"/>
    <a:srgbClr val="00CCFF"/>
    <a:srgbClr val="FFFF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05" autoAdjust="0"/>
    <p:restoredTop sz="94604" autoAdjust="0"/>
  </p:normalViewPr>
  <p:slideViewPr>
    <p:cSldViewPr snapToGrid="0">
      <p:cViewPr varScale="1">
        <p:scale>
          <a:sx n="51" d="100"/>
          <a:sy n="51" d="100"/>
        </p:scale>
        <p:origin x="-10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ru-RU"/>
          </a:p>
        </p:txBody>
      </p:sp>
      <p:sp>
        <p:nvSpPr>
          <p:cNvPr id="297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ru-RU"/>
          </a:p>
        </p:txBody>
      </p:sp>
      <p:sp>
        <p:nvSpPr>
          <p:cNvPr id="297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ru-RU"/>
          </a:p>
        </p:txBody>
      </p:sp>
      <p:sp>
        <p:nvSpPr>
          <p:cNvPr id="297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09F803CE-C1E4-4588-BED8-47F3F50464EB}"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31411-A23B-423A-B5F9-A7A221F99C77}" type="slidenum">
              <a:rPr lang="ru-RU"/>
              <a:pPr/>
              <a:t>2</a:t>
            </a:fld>
            <a:endParaRPr lang="ru-RU"/>
          </a:p>
        </p:txBody>
      </p:sp>
      <p:sp>
        <p:nvSpPr>
          <p:cNvPr id="430082" name="Rectangle 2"/>
          <p:cNvSpPr>
            <a:spLocks noRot="1" noChangeArrowheads="1" noTextEdit="1"/>
          </p:cNvSpPr>
          <p:nvPr>
            <p:ph type="sldImg"/>
          </p:nvPr>
        </p:nvSpPr>
        <p:spPr>
          <a:ln/>
        </p:spPr>
      </p:sp>
      <p:sp>
        <p:nvSpPr>
          <p:cNvPr id="430083" name="Rectangle 3"/>
          <p:cNvSpPr>
            <a:spLocks noGrp="1" noChangeArrowheads="1"/>
          </p:cNvSpPr>
          <p:nvPr>
            <p:ph type="body" idx="1"/>
          </p:nvPr>
        </p:nvSpPr>
        <p:spPr/>
        <p:txBody>
          <a:bodyPr/>
          <a:lstStyle/>
          <a:p>
            <a:r>
              <a:rPr lang="ru-RU"/>
              <a:t>Устно. На представлении в цирке кошка показала необычайно развитый вестибулярный аппарат. Она пробежала 75 раз по круглой тумбочке, радиус которой  2 дм! Какое расстояние она пробежала?</a:t>
            </a:r>
          </a:p>
          <a:p>
            <a:r>
              <a:rPr lang="ru-RU"/>
              <a:t>Число П округлите до целых.</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413FC0-B6ED-494A-BD04-15FE08EC31D9}" type="slidenum">
              <a:rPr lang="ru-RU"/>
              <a:pPr/>
              <a:t>11</a:t>
            </a:fld>
            <a:endParaRPr lang="ru-RU"/>
          </a:p>
        </p:txBody>
      </p:sp>
      <p:sp>
        <p:nvSpPr>
          <p:cNvPr id="450562" name="Rectangle 2"/>
          <p:cNvSpPr>
            <a:spLocks noRot="1" noChangeArrowheads="1" noTextEdit="1"/>
          </p:cNvSpPr>
          <p:nvPr>
            <p:ph type="sldImg"/>
          </p:nvPr>
        </p:nvSpPr>
        <p:spPr>
          <a:ln/>
        </p:spPr>
      </p:sp>
      <p:sp>
        <p:nvSpPr>
          <p:cNvPr id="450563" name="Rectangle 3"/>
          <p:cNvSpPr>
            <a:spLocks noGrp="1" noChangeArrowheads="1"/>
          </p:cNvSpPr>
          <p:nvPr>
            <p:ph type="body" idx="1"/>
          </p:nvPr>
        </p:nvSpPr>
        <p:spPr/>
        <p:txBody>
          <a:bodyPr/>
          <a:lstStyle/>
          <a:p>
            <a:r>
              <a:rPr lang="ru-RU"/>
              <a:t>Яркий номер программы «Слонята на шарах». По арене на шарах движутся слоны. Радиус большого шара 1,5м и он сделал 4 оборота. Меньший шар, радиусом всего 1м, преодолел расстояние на 50% большее. Сколько оборотов сделал меньший шар? (π=3) Доп.задание: на сколько процентов больше оборотов сделало меньшее колесо. </a:t>
            </a:r>
          </a:p>
          <a:p>
            <a:r>
              <a:rPr lang="ru-RU"/>
              <a:t>Доп. вопр: объяснить, как связаны направления движения колёс и слонят? Слон на розовом колесе шагает вперёд, а слонёнок на синем мяче пятится назад.</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A8DB4-A9D0-44CC-AD7B-22C6D4207811}" type="slidenum">
              <a:rPr lang="ru-RU"/>
              <a:pPr/>
              <a:t>12</a:t>
            </a:fld>
            <a:endParaRPr lang="ru-RU"/>
          </a:p>
        </p:txBody>
      </p:sp>
      <p:sp>
        <p:nvSpPr>
          <p:cNvPr id="458754" name="Rectangle 2"/>
          <p:cNvSpPr>
            <a:spLocks noRot="1" noChangeArrowheads="1" noTextEdit="1"/>
          </p:cNvSpPr>
          <p:nvPr>
            <p:ph type="sldImg"/>
          </p:nvPr>
        </p:nvSpPr>
        <p:spPr>
          <a:ln/>
        </p:spPr>
      </p:sp>
      <p:sp>
        <p:nvSpPr>
          <p:cNvPr id="458755" name="Rectangle 3"/>
          <p:cNvSpPr>
            <a:spLocks noGrp="1" noChangeArrowheads="1"/>
          </p:cNvSpPr>
          <p:nvPr>
            <p:ph type="body" idx="1"/>
          </p:nvPr>
        </p:nvSpPr>
        <p:spPr/>
        <p:txBody>
          <a:bodyPr/>
          <a:lstStyle/>
          <a:p>
            <a:r>
              <a:rPr lang="ru-RU"/>
              <a:t>Удивительный конкурс: кто преодолел большее расстояние и на сколько процентов? Диаметр колеса велосипеда у бегемотика 1м и и оно сделало 10 оборотов. Диаметр колёс беговой дорожки, по которой бежит пёс, всего 1 дм, но это колёсико сделало 350 оборотов.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83C130-4FEA-4F95-AE15-03F583ACC2B2}" type="slidenum">
              <a:rPr lang="ru-RU"/>
              <a:pPr/>
              <a:t>13</a:t>
            </a:fld>
            <a:endParaRPr lang="ru-RU"/>
          </a:p>
        </p:txBody>
      </p:sp>
      <p:sp>
        <p:nvSpPr>
          <p:cNvPr id="421890" name="Rectangle 2"/>
          <p:cNvSpPr>
            <a:spLocks noRot="1" noChangeArrowheads="1" noTextEdit="1"/>
          </p:cNvSpPr>
          <p:nvPr>
            <p:ph type="sldImg"/>
          </p:nvPr>
        </p:nvSpPr>
        <p:spPr>
          <a:ln/>
        </p:spPr>
      </p:sp>
      <p:sp>
        <p:nvSpPr>
          <p:cNvPr id="421891" name="Rectangle 3"/>
          <p:cNvSpPr>
            <a:spLocks noGrp="1" noChangeArrowheads="1"/>
          </p:cNvSpPr>
          <p:nvPr>
            <p:ph type="body" idx="1"/>
          </p:nvPr>
        </p:nvSpPr>
        <p:spPr/>
        <p:txBody>
          <a:bodyPr/>
          <a:lstStyle/>
          <a:p>
            <a:r>
              <a:rPr lang="ru-RU"/>
              <a:t>Верите ли вы, что...?</a:t>
            </a:r>
          </a:p>
          <a:p>
            <a:r>
              <a:rPr lang="ru-RU"/>
              <a:t>Если бы мы могли обойти Земной шар по экватору, то макушка нашей головы описала бы более длинный путь, чем каждая точка наших ступней. Как велика эта разница, если рост человека 175 см? </a:t>
            </a:r>
          </a:p>
          <a:p>
            <a:r>
              <a:rPr lang="ru-RU"/>
              <a:t>                      Решение.</a:t>
            </a:r>
          </a:p>
          <a:p>
            <a:r>
              <a:rPr lang="ru-RU"/>
              <a:t>2П(r+175)-2Пr=2П*175=…=1100см=11м</a:t>
            </a:r>
          </a:p>
          <a:p>
            <a:r>
              <a:rPr lang="ru-RU"/>
              <a:t>Поразительно, что результат не зависит от радиуса шара, следовательно, результат будет одинаков и на Сатурне и на Нептуне, и на Луне, и на исполинском Солнце.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5F0FC2-F350-4DCC-BFB0-F3B677C15712}" type="slidenum">
              <a:rPr lang="ru-RU"/>
              <a:pPr/>
              <a:t>3</a:t>
            </a:fld>
            <a:endParaRPr lang="ru-RU"/>
          </a:p>
        </p:txBody>
      </p:sp>
      <p:sp>
        <p:nvSpPr>
          <p:cNvPr id="412674" name="Rectangle 2"/>
          <p:cNvSpPr>
            <a:spLocks noRot="1" noChangeArrowheads="1" noTextEdit="1"/>
          </p:cNvSpPr>
          <p:nvPr>
            <p:ph type="sldImg"/>
          </p:nvPr>
        </p:nvSpPr>
        <p:spPr>
          <a:ln/>
        </p:spPr>
      </p:sp>
      <p:sp>
        <p:nvSpPr>
          <p:cNvPr id="412675" name="Rectangle 3"/>
          <p:cNvSpPr>
            <a:spLocks noGrp="1" noChangeArrowheads="1"/>
          </p:cNvSpPr>
          <p:nvPr>
            <p:ph type="body" idx="1"/>
          </p:nvPr>
        </p:nvSpPr>
        <p:spPr/>
        <p:txBody>
          <a:bodyPr/>
          <a:lstStyle/>
          <a:p>
            <a:r>
              <a:rPr lang="ru-RU"/>
              <a:t>Устно. Какое расстояние проедет петух на  колесе, диаметр которого 4 дм, за 1 оборот? За 3 оборота? За 10 оборотов? За  n оборотов? Число П округлите до десятых. </a:t>
            </a:r>
          </a:p>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ADC6B-9309-40ED-B9BB-2AB0E8947FFA}" type="slidenum">
              <a:rPr lang="ru-RU"/>
              <a:pPr/>
              <a:t>4</a:t>
            </a:fld>
            <a:endParaRPr lang="ru-RU"/>
          </a:p>
        </p:txBody>
      </p:sp>
      <p:sp>
        <p:nvSpPr>
          <p:cNvPr id="414722" name="Rectangle 2"/>
          <p:cNvSpPr>
            <a:spLocks noRot="1" noChangeArrowheads="1" noTextEdit="1"/>
          </p:cNvSpPr>
          <p:nvPr>
            <p:ph type="sldImg"/>
          </p:nvPr>
        </p:nvSpPr>
        <p:spPr>
          <a:ln/>
        </p:spPr>
      </p:sp>
      <p:sp>
        <p:nvSpPr>
          <p:cNvPr id="414723" name="Rectangle 3"/>
          <p:cNvSpPr>
            <a:spLocks noGrp="1" noChangeArrowheads="1"/>
          </p:cNvSpPr>
          <p:nvPr>
            <p:ph type="body" idx="1"/>
          </p:nvPr>
        </p:nvSpPr>
        <p:spPr/>
        <p:txBody>
          <a:bodyPr/>
          <a:lstStyle/>
          <a:p>
            <a:r>
              <a:rPr lang="ru-RU"/>
              <a:t>Устно. За 1 оборот колесо проехало 24,8 дм. Найти радиус колеса. Число П округлите до десятых.</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7172A-AA19-40B9-8C57-0DB4947D8367}" type="slidenum">
              <a:rPr lang="ru-RU"/>
              <a:pPr/>
              <a:t>5</a:t>
            </a:fld>
            <a:endParaRPr lang="ru-RU"/>
          </a:p>
        </p:txBody>
      </p:sp>
      <p:sp>
        <p:nvSpPr>
          <p:cNvPr id="453634" name="Rectangle 2"/>
          <p:cNvSpPr>
            <a:spLocks noRot="1"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ru-RU"/>
              <a:t>Устно. В программе принимает участие Барт Симпсон. Он на своём скейтборде проехал  расстояние, равное половине всей окружности колеса, за 3 секунды. Найдите радиус окружности этого колеса, если скорость мальчика </a:t>
            </a:r>
          </a:p>
          <a:p>
            <a:r>
              <a:rPr lang="ru-RU"/>
              <a:t>4 м/с. (П=3)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13BDE-B610-4531-92CD-853CE3A69332}" type="slidenum">
              <a:rPr lang="ru-RU"/>
              <a:pPr/>
              <a:t>6</a:t>
            </a:fld>
            <a:endParaRPr lang="ru-RU"/>
          </a:p>
        </p:txBody>
      </p:sp>
      <p:sp>
        <p:nvSpPr>
          <p:cNvPr id="460802" name="Rectangle 2"/>
          <p:cNvSpPr>
            <a:spLocks noRot="1" noChangeArrowheads="1" noTextEdit="1"/>
          </p:cNvSpPr>
          <p:nvPr>
            <p:ph type="sldImg"/>
          </p:nvPr>
        </p:nvSpPr>
        <p:spPr>
          <a:ln/>
        </p:spPr>
      </p:sp>
      <p:sp>
        <p:nvSpPr>
          <p:cNvPr id="460803" name="Rectangle 3"/>
          <p:cNvSpPr>
            <a:spLocks noGrp="1" noChangeArrowheads="1"/>
          </p:cNvSpPr>
          <p:nvPr>
            <p:ph type="body" idx="1"/>
          </p:nvPr>
        </p:nvSpPr>
        <p:spPr/>
        <p:txBody>
          <a:bodyPr/>
          <a:lstStyle/>
          <a:p>
            <a:r>
              <a:rPr lang="ru-RU"/>
              <a:t>Клоун Красти удивил зрителей не меньше. Он проехал по арене на велосипеде, одновременно жонглируя кеглями. Какое расстояние он проехал, если колесо его велосипеда, радиусом 3 дм, обернулось 105 раз. Ответ выразить в метрах и округлить до единиц. (П=3,14)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B8AA9-34AE-4A43-ABD0-38D29632C68C}" type="slidenum">
              <a:rPr lang="ru-RU"/>
              <a:pPr/>
              <a:t>7</a:t>
            </a:fld>
            <a:endParaRPr lang="ru-RU"/>
          </a:p>
        </p:txBody>
      </p:sp>
      <p:sp>
        <p:nvSpPr>
          <p:cNvPr id="427010" name="Rectangle 2"/>
          <p:cNvSpPr>
            <a:spLocks noRot="1" noChangeArrowheads="1" noTextEdit="1"/>
          </p:cNvSpPr>
          <p:nvPr>
            <p:ph type="sldImg"/>
          </p:nvPr>
        </p:nvSpPr>
        <p:spPr>
          <a:ln/>
        </p:spPr>
      </p:sp>
      <p:sp>
        <p:nvSpPr>
          <p:cNvPr id="427011" name="Rectangle 3"/>
          <p:cNvSpPr>
            <a:spLocks noGrp="1" noChangeArrowheads="1"/>
          </p:cNvSpPr>
          <p:nvPr>
            <p:ph type="body" idx="1"/>
          </p:nvPr>
        </p:nvSpPr>
        <p:spPr/>
        <p:txBody>
          <a:bodyPr/>
          <a:lstStyle/>
          <a:p>
            <a:r>
              <a:rPr lang="ru-RU"/>
              <a:t>По арене цирка, диаметр которой 20 м, скачут лошади, со скоростью 300 м/мин. Сколько кругов проскачут лошади   за 2 мин? Сколько прыжков выполнит кот – акробат за это же время, если за один круг он делает 26  прыжков?</a:t>
            </a:r>
          </a:p>
          <a:p>
            <a:r>
              <a:rPr lang="ru-RU"/>
              <a:t>Число П округлите до целых.</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6C55E8-E300-473F-AA4A-125FA419316B}" type="slidenum">
              <a:rPr lang="ru-RU"/>
              <a:pPr/>
              <a:t>8</a:t>
            </a:fld>
            <a:endParaRPr lang="ru-RU"/>
          </a:p>
        </p:txBody>
      </p:sp>
      <p:sp>
        <p:nvSpPr>
          <p:cNvPr id="448514" name="Rectangle 2"/>
          <p:cNvSpPr>
            <a:spLocks noRot="1" noChangeArrowheads="1" noTextEdit="1"/>
          </p:cNvSpPr>
          <p:nvPr>
            <p:ph type="sldImg"/>
          </p:nvPr>
        </p:nvSpPr>
        <p:spPr>
          <a:ln/>
        </p:spPr>
      </p:sp>
      <p:sp>
        <p:nvSpPr>
          <p:cNvPr id="448515" name="Rectangle 3"/>
          <p:cNvSpPr>
            <a:spLocks noGrp="1" noChangeArrowheads="1"/>
          </p:cNvSpPr>
          <p:nvPr>
            <p:ph type="body" idx="1"/>
          </p:nvPr>
        </p:nvSpPr>
        <p:spPr/>
        <p:txBody>
          <a:bodyPr/>
          <a:lstStyle/>
          <a:p>
            <a:r>
              <a:rPr lang="ru-RU"/>
              <a:t>Мне запомнился аттракцион  «Заяц в колесе». Сколько времени длился этот номер цирковой программы, если диаметр колеса 2 м, скорость зайца 6 м/с и колесо сделало 150 оборотов. (П=3,14)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B650D-0767-4D76-B1B6-52527D0440C6}" type="slidenum">
              <a:rPr lang="ru-RU"/>
              <a:pPr/>
              <a:t>9</a:t>
            </a:fld>
            <a:endParaRPr lang="ru-RU"/>
          </a:p>
        </p:txBody>
      </p:sp>
      <p:sp>
        <p:nvSpPr>
          <p:cNvPr id="425986" name="Rectangle 2"/>
          <p:cNvSpPr>
            <a:spLocks noRot="1" noChangeArrowheads="1" noTextEdit="1"/>
          </p:cNvSpPr>
          <p:nvPr>
            <p:ph type="sldImg"/>
          </p:nvPr>
        </p:nvSpPr>
        <p:spPr>
          <a:ln/>
        </p:spPr>
      </p:sp>
      <p:sp>
        <p:nvSpPr>
          <p:cNvPr id="425987" name="Rectangle 3"/>
          <p:cNvSpPr>
            <a:spLocks noGrp="1" noChangeArrowheads="1"/>
          </p:cNvSpPr>
          <p:nvPr>
            <p:ph type="body" idx="1"/>
          </p:nvPr>
        </p:nvSpPr>
        <p:spPr/>
        <p:txBody>
          <a:bodyPr/>
          <a:lstStyle/>
          <a:p>
            <a:r>
              <a:rPr lang="ru-RU"/>
              <a:t>Г.В.Дорофеев, Л.Г.Петерсон. 6 класс №198(4). Маленькое колесо повозки, имеющее окружность 2,4 м, обернулось на некотором расстоянии 1250 раз. Сколько раз обернулось на этом расстоянии большое колесо, имеющее окружность 3 м?</a:t>
            </a:r>
          </a:p>
          <a:p>
            <a:r>
              <a:rPr lang="ru-RU"/>
              <a:t>Доп. вопросы: а) на сколько процентов больше оборотов сделало первое колесо?  б) на сколько процентов меньше оборотов сделало второе колесо?  в) Почему передняя ось повозки больше стирается и чаще загорается, чем задняя?</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F2120C-734C-48FC-8451-538012C9A421}" type="slidenum">
              <a:rPr lang="ru-RU"/>
              <a:pPr/>
              <a:t>10</a:t>
            </a:fld>
            <a:endParaRPr lang="ru-RU"/>
          </a:p>
        </p:txBody>
      </p:sp>
      <p:sp>
        <p:nvSpPr>
          <p:cNvPr id="449538" name="Rectangle 2"/>
          <p:cNvSpPr>
            <a:spLocks noRo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ru-RU"/>
              <a:t>«Звери в колесе». Собака в колесе, диаметром 3м, мчится со скоростью 6 м/с. Гепард в колесе, диаметр которого 5м, развил скорость 14 м/с. Какое колесо сделает больше оборотов за 4 минуты  и на сколько процентов? (П=3)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8D00BB1-839D-4F08-84DD-B8BC25C240DC}"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6D45E55-DB2B-4E22-9E5E-F2A11011B718}"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9FEFAD3-4F0E-45A1-B4B8-E3D1EBF843A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65E49DD-33BB-4504-AA21-40B7463BAA9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5250B2C-35EB-48CC-97C9-037990C6EC19}"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E7D9558-03D7-4CB7-B295-4337EFED1710}"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427FEE1-F7FD-42D3-A16A-5DAE7635A32A}"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1DFB9C7-37B6-4592-A24E-89F4F413B31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41DCD6E-E72E-4ECF-9DC6-112F49D8C12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13A251-B0A1-4EA0-8949-9B2362228C2D}"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E64FA24-614F-4AE0-A6B9-03CC0DC170C2}"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560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560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ru-RU"/>
          </a:p>
        </p:txBody>
      </p:sp>
      <p:sp>
        <p:nvSpPr>
          <p:cNvPr id="2560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ru-RU"/>
          </a:p>
        </p:txBody>
      </p:sp>
      <p:sp>
        <p:nvSpPr>
          <p:cNvPr id="2560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C00C369F-8E57-45A5-BC45-615B7E88D86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3.gif"/><Relationship Id="rId4" Type="http://schemas.openxmlformats.org/officeDocument/2006/relationships/image" Target="../media/image19.gif"/></Relationships>
</file>

<file path=ppt/slides/_rels/slide11.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5.gif"/></Relationships>
</file>

<file path=ppt/slides/_rels/slide12.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7.gif"/></Relationships>
</file>

<file path=ppt/slides/_rels/slide13.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9.gif"/></Relationships>
</file>

<file path=ppt/slides/_rels/slide14.xml.rels><?xml version="1.0" encoding="UTF-8" standalone="yes"?>
<Relationships xmlns="http://schemas.openxmlformats.org/package/2006/relationships"><Relationship Id="rId8" Type="http://schemas.openxmlformats.org/officeDocument/2006/relationships/image" Target="../media/image35.gif"/><Relationship Id="rId3" Type="http://schemas.openxmlformats.org/officeDocument/2006/relationships/image" Target="../media/image30.gif"/><Relationship Id="rId7" Type="http://schemas.openxmlformats.org/officeDocument/2006/relationships/image" Target="../media/image34.gif"/><Relationship Id="rId2" Type="http://schemas.openxmlformats.org/officeDocument/2006/relationships/image" Target="../media/image13.gif"/><Relationship Id="rId1" Type="http://schemas.openxmlformats.org/officeDocument/2006/relationships/slideLayout" Target="../slideLayouts/slideLayout7.xml"/><Relationship Id="rId6" Type="http://schemas.openxmlformats.org/officeDocument/2006/relationships/image" Target="../media/image33.gif"/><Relationship Id="rId5" Type="http://schemas.openxmlformats.org/officeDocument/2006/relationships/image" Target="../media/image32.gif"/><Relationship Id="rId4" Type="http://schemas.openxmlformats.org/officeDocument/2006/relationships/image" Target="../media/image31.gi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2.gif"/><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gif"/><Relationship Id="rId5" Type="http://schemas.openxmlformats.org/officeDocument/2006/relationships/image" Target="../media/image17.gif"/><Relationship Id="rId4" Type="http://schemas.openxmlformats.org/officeDocument/2006/relationships/image" Target="../media/image16.gif"/></Relationships>
</file>

<file path=ppt/slides/_rels/slide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0.gif"/></Relationships>
</file>

<file path=ppt/slides/_rels/slide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FFFF"/>
            </a:gs>
            <a:gs pos="50000">
              <a:schemeClr val="bg1"/>
            </a:gs>
            <a:gs pos="100000">
              <a:srgbClr val="66FFFF"/>
            </a:gs>
          </a:gsLst>
          <a:lin ang="2700000" scaled="1"/>
        </a:gradFill>
        <a:effectLst/>
      </p:bgPr>
    </p:bg>
    <p:spTree>
      <p:nvGrpSpPr>
        <p:cNvPr id="1" name=""/>
        <p:cNvGrpSpPr/>
        <p:nvPr/>
      </p:nvGrpSpPr>
      <p:grpSpPr>
        <a:xfrm>
          <a:off x="0" y="0"/>
          <a:ext cx="0" cy="0"/>
          <a:chOff x="0" y="0"/>
          <a:chExt cx="0" cy="0"/>
        </a:xfrm>
      </p:grpSpPr>
      <p:pic>
        <p:nvPicPr>
          <p:cNvPr id="415748" name="Picture 4" descr="137"/>
          <p:cNvPicPr>
            <a:picLocks noChangeAspect="1" noChangeArrowheads="1" noCrop="1"/>
          </p:cNvPicPr>
          <p:nvPr/>
        </p:nvPicPr>
        <p:blipFill>
          <a:blip r:embed="rId2" cstate="print"/>
          <a:srcRect/>
          <a:stretch>
            <a:fillRect/>
          </a:stretch>
        </p:blipFill>
        <p:spPr bwMode="auto">
          <a:xfrm>
            <a:off x="3897313" y="2640013"/>
            <a:ext cx="1982787" cy="3460750"/>
          </a:xfrm>
          <a:prstGeom prst="rect">
            <a:avLst/>
          </a:prstGeom>
          <a:noFill/>
        </p:spPr>
      </p:pic>
      <p:sp>
        <p:nvSpPr>
          <p:cNvPr id="415751" name="WordArt 7"/>
          <p:cNvSpPr>
            <a:spLocks noChangeArrowheads="1" noChangeShapeType="1" noTextEdit="1"/>
          </p:cNvSpPr>
          <p:nvPr/>
        </p:nvSpPr>
        <p:spPr bwMode="auto">
          <a:xfrm>
            <a:off x="290513" y="573088"/>
            <a:ext cx="8401050" cy="1825625"/>
          </a:xfrm>
          <a:prstGeom prst="rect">
            <a:avLst/>
          </a:prstGeom>
        </p:spPr>
        <p:txBody>
          <a:bodyPr wrap="none" fromWordArt="1">
            <a:prstTxWarp prst="textCanUp">
              <a:avLst>
                <a:gd name="adj" fmla="val 84162"/>
              </a:avLst>
            </a:prstTxWarp>
          </a:bodyPr>
          <a:lstStyle/>
          <a:p>
            <a:pPr algn="ctr"/>
            <a:r>
              <a:rPr lang="ru-RU" sz="8000"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Длина окружности.</a:t>
            </a:r>
          </a:p>
        </p:txBody>
      </p:sp>
      <p:pic>
        <p:nvPicPr>
          <p:cNvPr id="415757" name="Picture 13" descr="21"/>
          <p:cNvPicPr>
            <a:picLocks noChangeAspect="1" noChangeArrowheads="1" noCrop="1"/>
          </p:cNvPicPr>
          <p:nvPr/>
        </p:nvPicPr>
        <p:blipFill>
          <a:blip r:embed="rId3" cstate="print"/>
          <a:srcRect/>
          <a:stretch>
            <a:fillRect/>
          </a:stretch>
        </p:blipFill>
        <p:spPr bwMode="auto">
          <a:xfrm>
            <a:off x="579438" y="3416300"/>
            <a:ext cx="2606675" cy="2657475"/>
          </a:xfrm>
          <a:prstGeom prst="rect">
            <a:avLst/>
          </a:prstGeom>
          <a:noFill/>
        </p:spPr>
      </p:pic>
      <p:pic>
        <p:nvPicPr>
          <p:cNvPr id="415758" name="Picture 14" descr="kloun"/>
          <p:cNvPicPr>
            <a:picLocks noChangeAspect="1" noChangeArrowheads="1" noCrop="1"/>
          </p:cNvPicPr>
          <p:nvPr/>
        </p:nvPicPr>
        <p:blipFill>
          <a:blip r:embed="rId4" cstate="print"/>
          <a:srcRect/>
          <a:stretch>
            <a:fillRect/>
          </a:stretch>
        </p:blipFill>
        <p:spPr bwMode="auto">
          <a:xfrm>
            <a:off x="5864225" y="3136900"/>
            <a:ext cx="2581275" cy="2581275"/>
          </a:xfrm>
          <a:prstGeom prst="rect">
            <a:avLst/>
          </a:prstGeom>
          <a:noFill/>
        </p:spPr>
      </p:pic>
      <p:sp>
        <p:nvSpPr>
          <p:cNvPr id="415759" name="Text Box 15"/>
          <p:cNvSpPr txBox="1">
            <a:spLocks noChangeArrowheads="1"/>
          </p:cNvSpPr>
          <p:nvPr/>
        </p:nvSpPr>
        <p:spPr bwMode="auto">
          <a:xfrm>
            <a:off x="5180013" y="222250"/>
            <a:ext cx="3963987" cy="457200"/>
          </a:xfrm>
          <a:prstGeom prst="rect">
            <a:avLst/>
          </a:prstGeom>
          <a:noFill/>
          <a:ln w="9525" algn="ctr">
            <a:noFill/>
            <a:prstDash val="sysDot"/>
            <a:miter lim="800000"/>
            <a:headEnd/>
            <a:tailEnd/>
          </a:ln>
          <a:effectLst/>
        </p:spPr>
        <p:txBody>
          <a:bodyPr>
            <a:spAutoFit/>
          </a:bodyPr>
          <a:lstStyle/>
          <a:p>
            <a:r>
              <a:rPr lang="ru-RU" sz="2400">
                <a:solidFill>
                  <a:srgbClr val="FF0000"/>
                </a:solidFill>
              </a:rPr>
              <a:t>Учитель: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50000">
              <a:schemeClr val="bg1"/>
            </a:gs>
            <a:gs pos="100000">
              <a:srgbClr val="00FFFF"/>
            </a:gs>
          </a:gsLst>
          <a:lin ang="2700000" scaled="1"/>
        </a:gradFill>
        <a:effectLst/>
      </p:bgPr>
    </p:bg>
    <p:spTree>
      <p:nvGrpSpPr>
        <p:cNvPr id="1" name=""/>
        <p:cNvGrpSpPr/>
        <p:nvPr/>
      </p:nvGrpSpPr>
      <p:grpSpPr>
        <a:xfrm>
          <a:off x="0" y="0"/>
          <a:ext cx="0" cy="0"/>
          <a:chOff x="0" y="0"/>
          <a:chExt cx="0" cy="0"/>
        </a:xfrm>
      </p:grpSpPr>
      <p:pic>
        <p:nvPicPr>
          <p:cNvPr id="441359" name="Picture 15" descr="9с"/>
          <p:cNvPicPr>
            <a:picLocks noChangeAspect="1" noChangeArrowheads="1" noCrop="1"/>
          </p:cNvPicPr>
          <p:nvPr/>
        </p:nvPicPr>
        <p:blipFill>
          <a:blip r:embed="rId3" cstate="print"/>
          <a:srcRect/>
          <a:stretch>
            <a:fillRect/>
          </a:stretch>
        </p:blipFill>
        <p:spPr bwMode="auto">
          <a:xfrm rot="436034" flipH="1">
            <a:off x="644525" y="3486150"/>
            <a:ext cx="2286000" cy="1039813"/>
          </a:xfrm>
          <a:prstGeom prst="rect">
            <a:avLst/>
          </a:prstGeom>
          <a:noFill/>
        </p:spPr>
      </p:pic>
      <p:pic>
        <p:nvPicPr>
          <p:cNvPr id="441358" name="Picture 14" descr="031"/>
          <p:cNvPicPr>
            <a:picLocks noChangeAspect="1" noChangeArrowheads="1" noCrop="1"/>
          </p:cNvPicPr>
          <p:nvPr/>
        </p:nvPicPr>
        <p:blipFill>
          <a:blip r:embed="rId4" cstate="print"/>
          <a:srcRect/>
          <a:stretch>
            <a:fillRect/>
          </a:stretch>
        </p:blipFill>
        <p:spPr bwMode="auto">
          <a:xfrm rot="-27603182">
            <a:off x="-198438" y="993776"/>
            <a:ext cx="3700463" cy="112712"/>
          </a:xfrm>
          <a:prstGeom prst="rect">
            <a:avLst/>
          </a:prstGeom>
          <a:noFill/>
        </p:spPr>
      </p:pic>
      <p:pic>
        <p:nvPicPr>
          <p:cNvPr id="441356" name="Picture 12" descr="031"/>
          <p:cNvPicPr>
            <a:picLocks noChangeAspect="1" noChangeArrowheads="1" noCrop="1"/>
          </p:cNvPicPr>
          <p:nvPr/>
        </p:nvPicPr>
        <p:blipFill>
          <a:blip r:embed="rId4" cstate="print"/>
          <a:srcRect/>
          <a:stretch>
            <a:fillRect/>
          </a:stretch>
        </p:blipFill>
        <p:spPr bwMode="auto">
          <a:xfrm rot="15098520" flipH="1">
            <a:off x="3392487" y="1023938"/>
            <a:ext cx="4191001" cy="133350"/>
          </a:xfrm>
          <a:prstGeom prst="rect">
            <a:avLst/>
          </a:prstGeom>
          <a:noFill/>
        </p:spPr>
      </p:pic>
      <p:pic>
        <p:nvPicPr>
          <p:cNvPr id="441352" name="Picture 8" descr="084"/>
          <p:cNvPicPr>
            <a:picLocks noChangeAspect="1" noChangeArrowheads="1"/>
          </p:cNvPicPr>
          <p:nvPr/>
        </p:nvPicPr>
        <p:blipFill>
          <a:blip r:embed="rId5" cstate="print"/>
          <a:srcRect/>
          <a:stretch>
            <a:fillRect/>
          </a:stretch>
        </p:blipFill>
        <p:spPr bwMode="auto">
          <a:xfrm rot="646501" flipH="1">
            <a:off x="4579938" y="4152900"/>
            <a:ext cx="3168650" cy="1709738"/>
          </a:xfrm>
          <a:prstGeom prst="rect">
            <a:avLst/>
          </a:prstGeom>
          <a:noFill/>
        </p:spPr>
      </p:pic>
      <p:sp>
        <p:nvSpPr>
          <p:cNvPr id="441348" name="AutoShape 4"/>
          <p:cNvSpPr>
            <a:spLocks noChangeArrowheads="1"/>
          </p:cNvSpPr>
          <p:nvPr/>
        </p:nvSpPr>
        <p:spPr bwMode="auto">
          <a:xfrm>
            <a:off x="0" y="784225"/>
            <a:ext cx="3929063" cy="4081463"/>
          </a:xfrm>
          <a:custGeom>
            <a:avLst/>
            <a:gdLst>
              <a:gd name="G0" fmla="+- 1069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47" y="17293"/>
                </a:moveTo>
                <a:cubicBezTo>
                  <a:pt x="19646" y="15508"/>
                  <a:pt x="20531" y="13196"/>
                  <a:pt x="20531" y="10800"/>
                </a:cubicBezTo>
                <a:cubicBezTo>
                  <a:pt x="20531" y="5425"/>
                  <a:pt x="16174" y="1069"/>
                  <a:pt x="10800" y="1069"/>
                </a:cubicBezTo>
                <a:cubicBezTo>
                  <a:pt x="8403" y="1068"/>
                  <a:pt x="6091" y="1953"/>
                  <a:pt x="4306" y="3552"/>
                </a:cubicBezTo>
                <a:close/>
                <a:moveTo>
                  <a:pt x="3552" y="4306"/>
                </a:moveTo>
                <a:cubicBezTo>
                  <a:pt x="1953" y="6091"/>
                  <a:pt x="1069" y="8403"/>
                  <a:pt x="1069" y="10799"/>
                </a:cubicBezTo>
                <a:cubicBezTo>
                  <a:pt x="1069" y="16174"/>
                  <a:pt x="5425" y="20531"/>
                  <a:pt x="10800" y="20531"/>
                </a:cubicBezTo>
                <a:cubicBezTo>
                  <a:pt x="13196" y="20531"/>
                  <a:pt x="15508" y="19646"/>
                  <a:pt x="17293" y="18047"/>
                </a:cubicBezTo>
                <a:close/>
              </a:path>
            </a:pathLst>
          </a:custGeom>
          <a:gradFill rotWithShape="1">
            <a:gsLst>
              <a:gs pos="0">
                <a:srgbClr val="99FF99"/>
              </a:gs>
              <a:gs pos="50000">
                <a:srgbClr val="00CC66"/>
              </a:gs>
              <a:gs pos="100000">
                <a:srgbClr val="99FF99"/>
              </a:gs>
            </a:gsLst>
            <a:lin ang="0" scaled="1"/>
          </a:gradFill>
          <a:ln w="9525" algn="ctr">
            <a:solidFill>
              <a:srgbClr val="33CC33"/>
            </a:solidFill>
            <a:miter lim="800000"/>
            <a:headEnd/>
            <a:tailEnd/>
          </a:ln>
          <a:effectLst/>
        </p:spPr>
        <p:txBody>
          <a:bodyPr wrap="none" anchor="ctr"/>
          <a:lstStyle/>
          <a:p>
            <a:endParaRPr lang="ru-RU"/>
          </a:p>
        </p:txBody>
      </p:sp>
      <p:sp>
        <p:nvSpPr>
          <p:cNvPr id="441349" name="AutoShape 5"/>
          <p:cNvSpPr>
            <a:spLocks noChangeArrowheads="1"/>
          </p:cNvSpPr>
          <p:nvPr/>
        </p:nvSpPr>
        <p:spPr bwMode="auto">
          <a:xfrm>
            <a:off x="3111500" y="0"/>
            <a:ext cx="6032500" cy="6094413"/>
          </a:xfrm>
          <a:custGeom>
            <a:avLst/>
            <a:gdLst>
              <a:gd name="G0" fmla="+- 114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21" y="17215"/>
                </a:moveTo>
                <a:cubicBezTo>
                  <a:pt x="19592" y="15447"/>
                  <a:pt x="20460" y="13164"/>
                  <a:pt x="20460" y="10800"/>
                </a:cubicBezTo>
                <a:cubicBezTo>
                  <a:pt x="20460" y="5464"/>
                  <a:pt x="16135" y="1140"/>
                  <a:pt x="10800" y="1140"/>
                </a:cubicBezTo>
                <a:cubicBezTo>
                  <a:pt x="8435" y="1139"/>
                  <a:pt x="6152" y="2007"/>
                  <a:pt x="4384" y="3578"/>
                </a:cubicBezTo>
                <a:close/>
                <a:moveTo>
                  <a:pt x="3578" y="4384"/>
                </a:moveTo>
                <a:cubicBezTo>
                  <a:pt x="2007" y="6152"/>
                  <a:pt x="1140" y="8435"/>
                  <a:pt x="1140" y="10799"/>
                </a:cubicBezTo>
                <a:cubicBezTo>
                  <a:pt x="1140" y="16135"/>
                  <a:pt x="5464" y="20460"/>
                  <a:pt x="10800" y="20460"/>
                </a:cubicBezTo>
                <a:cubicBezTo>
                  <a:pt x="13164" y="20460"/>
                  <a:pt x="15447" y="19592"/>
                  <a:pt x="17215" y="18021"/>
                </a:cubicBezTo>
                <a:close/>
              </a:path>
            </a:pathLst>
          </a:custGeom>
          <a:gradFill rotWithShape="1">
            <a:gsLst>
              <a:gs pos="0">
                <a:srgbClr val="FFFF66"/>
              </a:gs>
              <a:gs pos="50000">
                <a:srgbClr val="990000"/>
              </a:gs>
              <a:gs pos="100000">
                <a:srgbClr val="FFFF66"/>
              </a:gs>
            </a:gsLst>
            <a:lin ang="0" scaled="1"/>
          </a:gradFill>
          <a:ln w="9525" algn="ctr">
            <a:solidFill>
              <a:srgbClr val="CC9900"/>
            </a:solidFill>
            <a:miter lim="800000"/>
            <a:headEnd/>
            <a:tailEnd/>
          </a:ln>
          <a:effectLst/>
        </p:spPr>
        <p:txBody>
          <a:bodyPr wrap="none" anchor="ctr"/>
          <a:lstStyle/>
          <a:p>
            <a:endParaRPr lang="ru-RU"/>
          </a:p>
        </p:txBody>
      </p:sp>
      <p:pic>
        <p:nvPicPr>
          <p:cNvPr id="441355" name="Picture 11" descr="031"/>
          <p:cNvPicPr>
            <a:picLocks noChangeAspect="1" noChangeArrowheads="1" noCrop="1"/>
          </p:cNvPicPr>
          <p:nvPr/>
        </p:nvPicPr>
        <p:blipFill>
          <a:blip r:embed="rId4" cstate="print"/>
          <a:srcRect/>
          <a:stretch>
            <a:fillRect/>
          </a:stretch>
        </p:blipFill>
        <p:spPr bwMode="auto">
          <a:xfrm rot="6272049">
            <a:off x="4769644" y="1229518"/>
            <a:ext cx="3667126" cy="131763"/>
          </a:xfrm>
          <a:prstGeom prst="rect">
            <a:avLst/>
          </a:prstGeom>
          <a:noFill/>
        </p:spPr>
      </p:pic>
      <p:pic>
        <p:nvPicPr>
          <p:cNvPr id="441357" name="Picture 13" descr="031"/>
          <p:cNvPicPr>
            <a:picLocks noChangeAspect="1" noChangeArrowheads="1" noCrop="1"/>
          </p:cNvPicPr>
          <p:nvPr/>
        </p:nvPicPr>
        <p:blipFill>
          <a:blip r:embed="rId4" cstate="print"/>
          <a:srcRect/>
          <a:stretch>
            <a:fillRect/>
          </a:stretch>
        </p:blipFill>
        <p:spPr bwMode="auto">
          <a:xfrm rot="6098041" flipH="1">
            <a:off x="399256" y="964406"/>
            <a:ext cx="3819526" cy="122238"/>
          </a:xfrm>
          <a:prstGeom prst="rect">
            <a:avLst/>
          </a:prstGeom>
          <a:noFill/>
        </p:spPr>
      </p:pic>
      <p:sp>
        <p:nvSpPr>
          <p:cNvPr id="441361" name="Line 17"/>
          <p:cNvSpPr>
            <a:spLocks noChangeShapeType="1"/>
          </p:cNvSpPr>
          <p:nvPr/>
        </p:nvSpPr>
        <p:spPr bwMode="auto">
          <a:xfrm flipV="1">
            <a:off x="0" y="2744788"/>
            <a:ext cx="3803650" cy="158750"/>
          </a:xfrm>
          <a:prstGeom prst="line">
            <a:avLst/>
          </a:prstGeom>
          <a:noFill/>
          <a:ln w="76200">
            <a:solidFill>
              <a:schemeClr val="tx1"/>
            </a:solidFill>
            <a:round/>
            <a:headEnd type="arrow" w="med" len="med"/>
            <a:tailEnd type="arrow" w="med" len="med"/>
          </a:ln>
          <a:effectLst/>
        </p:spPr>
        <p:txBody>
          <a:bodyPr/>
          <a:lstStyle/>
          <a:p>
            <a:endParaRPr lang="ru-RU"/>
          </a:p>
        </p:txBody>
      </p:sp>
      <p:sp>
        <p:nvSpPr>
          <p:cNvPr id="441362" name="Line 18"/>
          <p:cNvSpPr>
            <a:spLocks noChangeShapeType="1"/>
          </p:cNvSpPr>
          <p:nvPr/>
        </p:nvSpPr>
        <p:spPr bwMode="auto">
          <a:xfrm flipV="1">
            <a:off x="3160713" y="2806700"/>
            <a:ext cx="5983287" cy="496888"/>
          </a:xfrm>
          <a:prstGeom prst="line">
            <a:avLst/>
          </a:prstGeom>
          <a:noFill/>
          <a:ln w="76200">
            <a:solidFill>
              <a:schemeClr val="tx1"/>
            </a:solidFill>
            <a:round/>
            <a:headEnd type="arrow" w="med" len="med"/>
            <a:tailEnd type="arrow" w="med" len="med"/>
          </a:ln>
          <a:effectLst/>
        </p:spPr>
        <p:txBody>
          <a:bodyPr/>
          <a:lstStyle/>
          <a:p>
            <a:endParaRPr lang="ru-RU"/>
          </a:p>
        </p:txBody>
      </p:sp>
      <p:sp>
        <p:nvSpPr>
          <p:cNvPr id="441364" name="Text Box 20"/>
          <p:cNvSpPr txBox="1">
            <a:spLocks noChangeArrowheads="1"/>
          </p:cNvSpPr>
          <p:nvPr/>
        </p:nvSpPr>
        <p:spPr bwMode="auto">
          <a:xfrm rot="-167031">
            <a:off x="1281113" y="1701800"/>
            <a:ext cx="1384300" cy="1311275"/>
          </a:xfrm>
          <a:prstGeom prst="rect">
            <a:avLst/>
          </a:prstGeom>
          <a:noFill/>
          <a:ln w="9525" algn="ctr">
            <a:noFill/>
            <a:prstDash val="sysDot"/>
            <a:miter lim="800000"/>
            <a:headEnd/>
            <a:tailEnd/>
          </a:ln>
          <a:effectLst/>
        </p:spPr>
        <p:txBody>
          <a:bodyPr wrap="none">
            <a:spAutoFit/>
          </a:bodyPr>
          <a:lstStyle/>
          <a:p>
            <a:r>
              <a:rPr lang="ru-RU" sz="8000"/>
              <a:t>3м</a:t>
            </a:r>
          </a:p>
        </p:txBody>
      </p:sp>
      <p:sp>
        <p:nvSpPr>
          <p:cNvPr id="441365" name="Text Box 21"/>
          <p:cNvSpPr txBox="1">
            <a:spLocks noChangeArrowheads="1"/>
          </p:cNvSpPr>
          <p:nvPr/>
        </p:nvSpPr>
        <p:spPr bwMode="auto">
          <a:xfrm rot="-316179">
            <a:off x="5181600" y="1905000"/>
            <a:ext cx="1384300" cy="1311275"/>
          </a:xfrm>
          <a:prstGeom prst="rect">
            <a:avLst/>
          </a:prstGeom>
          <a:noFill/>
          <a:ln w="9525" algn="ctr">
            <a:noFill/>
            <a:prstDash val="sysDot"/>
            <a:miter lim="800000"/>
            <a:headEnd/>
            <a:tailEnd/>
          </a:ln>
          <a:effectLst/>
        </p:spPr>
        <p:txBody>
          <a:bodyPr wrap="none">
            <a:spAutoFit/>
          </a:bodyPr>
          <a:lstStyle/>
          <a:p>
            <a:r>
              <a:rPr lang="ru-RU" sz="8000"/>
              <a:t>5м</a:t>
            </a:r>
          </a:p>
        </p:txBody>
      </p:sp>
      <p:sp>
        <p:nvSpPr>
          <p:cNvPr id="441366" name="Text Box 22"/>
          <p:cNvSpPr txBox="1">
            <a:spLocks noChangeArrowheads="1"/>
          </p:cNvSpPr>
          <p:nvPr/>
        </p:nvSpPr>
        <p:spPr bwMode="auto">
          <a:xfrm rot="1716628">
            <a:off x="0" y="4202113"/>
            <a:ext cx="2117725" cy="1311275"/>
          </a:xfrm>
          <a:prstGeom prst="rect">
            <a:avLst/>
          </a:prstGeom>
          <a:noFill/>
          <a:ln w="9525" algn="ctr">
            <a:noFill/>
            <a:prstDash val="sysDot"/>
            <a:miter lim="800000"/>
            <a:headEnd/>
            <a:tailEnd/>
          </a:ln>
          <a:effectLst/>
        </p:spPr>
        <p:txBody>
          <a:bodyPr wrap="none">
            <a:spAutoFit/>
          </a:bodyPr>
          <a:lstStyle/>
          <a:p>
            <a:r>
              <a:rPr lang="ru-RU" sz="8000">
                <a:solidFill>
                  <a:srgbClr val="008000"/>
                </a:solidFill>
              </a:rPr>
              <a:t>6м/с</a:t>
            </a:r>
          </a:p>
        </p:txBody>
      </p:sp>
      <p:sp>
        <p:nvSpPr>
          <p:cNvPr id="441367" name="Text Box 23"/>
          <p:cNvSpPr txBox="1">
            <a:spLocks noChangeArrowheads="1"/>
          </p:cNvSpPr>
          <p:nvPr/>
        </p:nvSpPr>
        <p:spPr bwMode="auto">
          <a:xfrm rot="1560466">
            <a:off x="2936875" y="5067300"/>
            <a:ext cx="2625725" cy="1311275"/>
          </a:xfrm>
          <a:prstGeom prst="rect">
            <a:avLst/>
          </a:prstGeom>
          <a:noFill/>
          <a:ln w="9525" algn="ctr">
            <a:noFill/>
            <a:prstDash val="sysDot"/>
            <a:miter lim="800000"/>
            <a:headEnd/>
            <a:tailEnd/>
          </a:ln>
          <a:effectLst/>
        </p:spPr>
        <p:txBody>
          <a:bodyPr wrap="none">
            <a:spAutoFit/>
          </a:bodyPr>
          <a:lstStyle/>
          <a:p>
            <a:r>
              <a:rPr lang="ru-RU" sz="8000">
                <a:solidFill>
                  <a:srgbClr val="993300"/>
                </a:solidFill>
              </a:rPr>
              <a:t>14м/с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afterEffect">
                                  <p:stCondLst>
                                    <p:cond delay="0"/>
                                  </p:stCondLst>
                                  <p:endCondLst>
                                    <p:cond evt="onNext" delay="0">
                                      <p:tgtEl>
                                        <p:sldTgt/>
                                      </p:tgtEl>
                                    </p:cond>
                                  </p:endCondLst>
                                  <p:childTnLst>
                                    <p:animRot by="-43200000">
                                      <p:cBhvr>
                                        <p:cTn id="6" dur="3000" fill="hold"/>
                                        <p:tgtEl>
                                          <p:spTgt spid="441348"/>
                                        </p:tgtEl>
                                        <p:attrNameLst>
                                          <p:attrName>r</p:attrName>
                                        </p:attrNameLst>
                                      </p:cBhvr>
                                    </p:animRot>
                                  </p:childTnLst>
                                </p:cTn>
                              </p:par>
                              <p:par>
                                <p:cTn id="7" presetID="8" presetClass="emph" presetSubtype="0" repeatCount="indefinite" fill="hold" grpId="0" nodeType="withEffect">
                                  <p:stCondLst>
                                    <p:cond delay="0"/>
                                  </p:stCondLst>
                                  <p:endCondLst>
                                    <p:cond evt="onNext" delay="0">
                                      <p:tgtEl>
                                        <p:sldTgt/>
                                      </p:tgtEl>
                                    </p:cond>
                                  </p:endCondLst>
                                  <p:childTnLst>
                                    <p:animRot by="-21600000">
                                      <p:cBhvr>
                                        <p:cTn id="8" dur="1000" fill="hold"/>
                                        <p:tgtEl>
                                          <p:spTgt spid="441349"/>
                                        </p:tgtEl>
                                        <p:attrNameLst>
                                          <p:attrName>r</p:attrName>
                                        </p:attrNameLst>
                                      </p:cBhvr>
                                    </p:animRot>
                                  </p:childTnLst>
                                </p:cTn>
                              </p:par>
                            </p:childTnLst>
                          </p:cTn>
                        </p:par>
                        <p:par>
                          <p:cTn id="9" fill="hold">
                            <p:stCondLst>
                              <p:cond delay="3000"/>
                            </p:stCondLst>
                            <p:childTnLst>
                              <p:par>
                                <p:cTn id="10" presetID="22" presetClass="entr" presetSubtype="4" fill="hold" grpId="0" nodeType="afterEffect">
                                  <p:stCondLst>
                                    <p:cond delay="0"/>
                                  </p:stCondLst>
                                  <p:childTnLst>
                                    <p:set>
                                      <p:cBhvr>
                                        <p:cTn id="11" dur="1" fill="hold">
                                          <p:stCondLst>
                                            <p:cond delay="0"/>
                                          </p:stCondLst>
                                        </p:cTn>
                                        <p:tgtEl>
                                          <p:spTgt spid="441361"/>
                                        </p:tgtEl>
                                        <p:attrNameLst>
                                          <p:attrName>style.visibility</p:attrName>
                                        </p:attrNameLst>
                                      </p:cBhvr>
                                      <p:to>
                                        <p:strVal val="visible"/>
                                      </p:to>
                                    </p:set>
                                    <p:animEffect transition="in" filter="wipe(down)">
                                      <p:cBhvr>
                                        <p:cTn id="12" dur="500"/>
                                        <p:tgtEl>
                                          <p:spTgt spid="441361"/>
                                        </p:tgtEl>
                                      </p:cBhvr>
                                    </p:animEffect>
                                  </p:childTnLst>
                                </p:cTn>
                              </p:par>
                            </p:childTnLst>
                          </p:cTn>
                        </p:par>
                        <p:par>
                          <p:cTn id="13" fill="hold">
                            <p:stCondLst>
                              <p:cond delay="3500"/>
                            </p:stCondLst>
                            <p:childTnLst>
                              <p:par>
                                <p:cTn id="14" presetID="26" presetClass="entr" presetSubtype="0" fill="hold" grpId="0" nodeType="afterEffect">
                                  <p:stCondLst>
                                    <p:cond delay="0"/>
                                  </p:stCondLst>
                                  <p:childTnLst>
                                    <p:set>
                                      <p:cBhvr>
                                        <p:cTn id="15" dur="1" fill="hold">
                                          <p:stCondLst>
                                            <p:cond delay="0"/>
                                          </p:stCondLst>
                                        </p:cTn>
                                        <p:tgtEl>
                                          <p:spTgt spid="441364"/>
                                        </p:tgtEl>
                                        <p:attrNameLst>
                                          <p:attrName>style.visibility</p:attrName>
                                        </p:attrNameLst>
                                      </p:cBhvr>
                                      <p:to>
                                        <p:strVal val="visible"/>
                                      </p:to>
                                    </p:set>
                                    <p:animEffect transition="in" filter="wipe(down)">
                                      <p:cBhvr>
                                        <p:cTn id="16" dur="290">
                                          <p:stCondLst>
                                            <p:cond delay="0"/>
                                          </p:stCondLst>
                                        </p:cTn>
                                        <p:tgtEl>
                                          <p:spTgt spid="441364"/>
                                        </p:tgtEl>
                                      </p:cBhvr>
                                    </p:animEffect>
                                    <p:anim calcmode="lin" valueType="num">
                                      <p:cBhvr>
                                        <p:cTn id="17" dur="911" tmFilter="0,0; 0.14,0.36; 0.43,0.73; 0.71,0.91; 1.0,1.0">
                                          <p:stCondLst>
                                            <p:cond delay="0"/>
                                          </p:stCondLst>
                                        </p:cTn>
                                        <p:tgtEl>
                                          <p:spTgt spid="441364"/>
                                        </p:tgtEl>
                                        <p:attrNameLst>
                                          <p:attrName>ppt_x</p:attrName>
                                        </p:attrNameLst>
                                      </p:cBhvr>
                                      <p:tavLst>
                                        <p:tav tm="0">
                                          <p:val>
                                            <p:strVal val="#ppt_x-0.25"/>
                                          </p:val>
                                        </p:tav>
                                        <p:tav tm="100000">
                                          <p:val>
                                            <p:strVal val="#ppt_x"/>
                                          </p:val>
                                        </p:tav>
                                      </p:tavLst>
                                    </p:anim>
                                    <p:anim calcmode="lin" valueType="num">
                                      <p:cBhvr>
                                        <p:cTn id="18" dur="332" tmFilter="0.0,0.0; 0.25,0.07; 0.50,0.2; 0.75,0.467; 1.0,1.0">
                                          <p:stCondLst>
                                            <p:cond delay="0"/>
                                          </p:stCondLst>
                                        </p:cTn>
                                        <p:tgtEl>
                                          <p:spTgt spid="441364"/>
                                        </p:tgtEl>
                                        <p:attrNameLst>
                                          <p:attrName>ppt_y</p:attrName>
                                        </p:attrNameLst>
                                      </p:cBhvr>
                                      <p:tavLst>
                                        <p:tav tm="0" fmla="#ppt_y-sin(pi*$)/3">
                                          <p:val>
                                            <p:fltVal val="0.5"/>
                                          </p:val>
                                        </p:tav>
                                        <p:tav tm="100000">
                                          <p:val>
                                            <p:fltVal val="1"/>
                                          </p:val>
                                        </p:tav>
                                      </p:tavLst>
                                    </p:anim>
                                    <p:anim calcmode="lin" valueType="num">
                                      <p:cBhvr>
                                        <p:cTn id="19" dur="332" tmFilter="0, 0; 0.125,0.2665; 0.25,0.4; 0.375,0.465; 0.5,0.5;  0.625,0.535; 0.75,0.6; 0.875,0.7335; 1,1">
                                          <p:stCondLst>
                                            <p:cond delay="332"/>
                                          </p:stCondLst>
                                        </p:cTn>
                                        <p:tgtEl>
                                          <p:spTgt spid="441364"/>
                                        </p:tgtEl>
                                        <p:attrNameLst>
                                          <p:attrName>ppt_y</p:attrName>
                                        </p:attrNameLst>
                                      </p:cBhvr>
                                      <p:tavLst>
                                        <p:tav tm="0" fmla="#ppt_y-sin(pi*$)/9">
                                          <p:val>
                                            <p:fltVal val="0"/>
                                          </p:val>
                                        </p:tav>
                                        <p:tav tm="100000">
                                          <p:val>
                                            <p:fltVal val="1"/>
                                          </p:val>
                                        </p:tav>
                                      </p:tavLst>
                                    </p:anim>
                                    <p:anim calcmode="lin" valueType="num">
                                      <p:cBhvr>
                                        <p:cTn id="20" dur="166" tmFilter="0, 0; 0.125,0.2665; 0.25,0.4; 0.375,0.465; 0.5,0.5;  0.625,0.535; 0.75,0.6; 0.875,0.7335; 1,1">
                                          <p:stCondLst>
                                            <p:cond delay="662"/>
                                          </p:stCondLst>
                                        </p:cTn>
                                        <p:tgtEl>
                                          <p:spTgt spid="441364"/>
                                        </p:tgtEl>
                                        <p:attrNameLst>
                                          <p:attrName>ppt_y</p:attrName>
                                        </p:attrNameLst>
                                      </p:cBhvr>
                                      <p:tavLst>
                                        <p:tav tm="0" fmla="#ppt_y-sin(pi*$)/27">
                                          <p:val>
                                            <p:fltVal val="0"/>
                                          </p:val>
                                        </p:tav>
                                        <p:tav tm="100000">
                                          <p:val>
                                            <p:fltVal val="1"/>
                                          </p:val>
                                        </p:tav>
                                      </p:tavLst>
                                    </p:anim>
                                    <p:anim calcmode="lin" valueType="num">
                                      <p:cBhvr>
                                        <p:cTn id="21" dur="82" tmFilter="0, 0; 0.125,0.2665; 0.25,0.4; 0.375,0.465; 0.5,0.5;  0.625,0.535; 0.75,0.6; 0.875,0.7335; 1,1">
                                          <p:stCondLst>
                                            <p:cond delay="828"/>
                                          </p:stCondLst>
                                        </p:cTn>
                                        <p:tgtEl>
                                          <p:spTgt spid="441364"/>
                                        </p:tgtEl>
                                        <p:attrNameLst>
                                          <p:attrName>ppt_y</p:attrName>
                                        </p:attrNameLst>
                                      </p:cBhvr>
                                      <p:tavLst>
                                        <p:tav tm="0" fmla="#ppt_y-sin(pi*$)/81">
                                          <p:val>
                                            <p:fltVal val="0"/>
                                          </p:val>
                                        </p:tav>
                                        <p:tav tm="100000">
                                          <p:val>
                                            <p:fltVal val="1"/>
                                          </p:val>
                                        </p:tav>
                                      </p:tavLst>
                                    </p:anim>
                                    <p:animScale>
                                      <p:cBhvr>
                                        <p:cTn id="22" dur="13">
                                          <p:stCondLst>
                                            <p:cond delay="325"/>
                                          </p:stCondLst>
                                        </p:cTn>
                                        <p:tgtEl>
                                          <p:spTgt spid="441364"/>
                                        </p:tgtEl>
                                      </p:cBhvr>
                                      <p:to x="100000" y="60000"/>
                                    </p:animScale>
                                    <p:animScale>
                                      <p:cBhvr>
                                        <p:cTn id="23" dur="83" decel="50000">
                                          <p:stCondLst>
                                            <p:cond delay="338"/>
                                          </p:stCondLst>
                                        </p:cTn>
                                        <p:tgtEl>
                                          <p:spTgt spid="441364"/>
                                        </p:tgtEl>
                                      </p:cBhvr>
                                      <p:to x="100000" y="100000"/>
                                    </p:animScale>
                                    <p:animScale>
                                      <p:cBhvr>
                                        <p:cTn id="24" dur="13">
                                          <p:stCondLst>
                                            <p:cond delay="656"/>
                                          </p:stCondLst>
                                        </p:cTn>
                                        <p:tgtEl>
                                          <p:spTgt spid="441364"/>
                                        </p:tgtEl>
                                      </p:cBhvr>
                                      <p:to x="100000" y="80000"/>
                                    </p:animScale>
                                    <p:animScale>
                                      <p:cBhvr>
                                        <p:cTn id="25" dur="83" decel="50000">
                                          <p:stCondLst>
                                            <p:cond delay="669"/>
                                          </p:stCondLst>
                                        </p:cTn>
                                        <p:tgtEl>
                                          <p:spTgt spid="441364"/>
                                        </p:tgtEl>
                                      </p:cBhvr>
                                      <p:to x="100000" y="100000"/>
                                    </p:animScale>
                                    <p:animScale>
                                      <p:cBhvr>
                                        <p:cTn id="26" dur="13">
                                          <p:stCondLst>
                                            <p:cond delay="821"/>
                                          </p:stCondLst>
                                        </p:cTn>
                                        <p:tgtEl>
                                          <p:spTgt spid="441364"/>
                                        </p:tgtEl>
                                      </p:cBhvr>
                                      <p:to x="100000" y="90000"/>
                                    </p:animScale>
                                    <p:animScale>
                                      <p:cBhvr>
                                        <p:cTn id="27" dur="83" decel="50000">
                                          <p:stCondLst>
                                            <p:cond delay="834"/>
                                          </p:stCondLst>
                                        </p:cTn>
                                        <p:tgtEl>
                                          <p:spTgt spid="441364"/>
                                        </p:tgtEl>
                                      </p:cBhvr>
                                      <p:to x="100000" y="100000"/>
                                    </p:animScale>
                                    <p:animScale>
                                      <p:cBhvr>
                                        <p:cTn id="28" dur="13">
                                          <p:stCondLst>
                                            <p:cond delay="904"/>
                                          </p:stCondLst>
                                        </p:cTn>
                                        <p:tgtEl>
                                          <p:spTgt spid="441364"/>
                                        </p:tgtEl>
                                      </p:cBhvr>
                                      <p:to x="100000" y="95000"/>
                                    </p:animScale>
                                    <p:animScale>
                                      <p:cBhvr>
                                        <p:cTn id="29" dur="83" decel="50000">
                                          <p:stCondLst>
                                            <p:cond delay="917"/>
                                          </p:stCondLst>
                                        </p:cTn>
                                        <p:tgtEl>
                                          <p:spTgt spid="441364"/>
                                        </p:tgtEl>
                                      </p:cBhvr>
                                      <p:to x="100000" y="100000"/>
                                    </p:animScale>
                                  </p:childTnLst>
                                </p:cTn>
                              </p:par>
                            </p:childTnLst>
                          </p:cTn>
                        </p:par>
                        <p:par>
                          <p:cTn id="30" fill="hold">
                            <p:stCondLst>
                              <p:cond delay="4500"/>
                            </p:stCondLst>
                            <p:childTnLst>
                              <p:par>
                                <p:cTn id="31" presetID="22" presetClass="entr" presetSubtype="4" fill="hold" grpId="0" nodeType="afterEffect">
                                  <p:stCondLst>
                                    <p:cond delay="0"/>
                                  </p:stCondLst>
                                  <p:childTnLst>
                                    <p:set>
                                      <p:cBhvr>
                                        <p:cTn id="32" dur="1" fill="hold">
                                          <p:stCondLst>
                                            <p:cond delay="0"/>
                                          </p:stCondLst>
                                        </p:cTn>
                                        <p:tgtEl>
                                          <p:spTgt spid="441362"/>
                                        </p:tgtEl>
                                        <p:attrNameLst>
                                          <p:attrName>style.visibility</p:attrName>
                                        </p:attrNameLst>
                                      </p:cBhvr>
                                      <p:to>
                                        <p:strVal val="visible"/>
                                      </p:to>
                                    </p:set>
                                    <p:animEffect transition="in" filter="wipe(down)">
                                      <p:cBhvr>
                                        <p:cTn id="33" dur="500"/>
                                        <p:tgtEl>
                                          <p:spTgt spid="441362"/>
                                        </p:tgtEl>
                                      </p:cBhvr>
                                    </p:animEffect>
                                  </p:childTnLst>
                                </p:cTn>
                              </p:par>
                            </p:childTnLst>
                          </p:cTn>
                        </p:par>
                        <p:par>
                          <p:cTn id="34" fill="hold">
                            <p:stCondLst>
                              <p:cond delay="5000"/>
                            </p:stCondLst>
                            <p:childTnLst>
                              <p:par>
                                <p:cTn id="35" presetID="26" presetClass="entr" presetSubtype="0" fill="hold" grpId="0" nodeType="afterEffect">
                                  <p:stCondLst>
                                    <p:cond delay="0"/>
                                  </p:stCondLst>
                                  <p:childTnLst>
                                    <p:set>
                                      <p:cBhvr>
                                        <p:cTn id="36" dur="1" fill="hold">
                                          <p:stCondLst>
                                            <p:cond delay="0"/>
                                          </p:stCondLst>
                                        </p:cTn>
                                        <p:tgtEl>
                                          <p:spTgt spid="441365"/>
                                        </p:tgtEl>
                                        <p:attrNameLst>
                                          <p:attrName>style.visibility</p:attrName>
                                        </p:attrNameLst>
                                      </p:cBhvr>
                                      <p:to>
                                        <p:strVal val="visible"/>
                                      </p:to>
                                    </p:set>
                                    <p:animEffect transition="in" filter="wipe(down)">
                                      <p:cBhvr>
                                        <p:cTn id="37" dur="290">
                                          <p:stCondLst>
                                            <p:cond delay="0"/>
                                          </p:stCondLst>
                                        </p:cTn>
                                        <p:tgtEl>
                                          <p:spTgt spid="441365"/>
                                        </p:tgtEl>
                                      </p:cBhvr>
                                    </p:animEffect>
                                    <p:anim calcmode="lin" valueType="num">
                                      <p:cBhvr>
                                        <p:cTn id="38" dur="911" tmFilter="0,0; 0.14,0.36; 0.43,0.73; 0.71,0.91; 1.0,1.0">
                                          <p:stCondLst>
                                            <p:cond delay="0"/>
                                          </p:stCondLst>
                                        </p:cTn>
                                        <p:tgtEl>
                                          <p:spTgt spid="441365"/>
                                        </p:tgtEl>
                                        <p:attrNameLst>
                                          <p:attrName>ppt_x</p:attrName>
                                        </p:attrNameLst>
                                      </p:cBhvr>
                                      <p:tavLst>
                                        <p:tav tm="0">
                                          <p:val>
                                            <p:strVal val="#ppt_x-0.25"/>
                                          </p:val>
                                        </p:tav>
                                        <p:tav tm="100000">
                                          <p:val>
                                            <p:strVal val="#ppt_x"/>
                                          </p:val>
                                        </p:tav>
                                      </p:tavLst>
                                    </p:anim>
                                    <p:anim calcmode="lin" valueType="num">
                                      <p:cBhvr>
                                        <p:cTn id="39" dur="332" tmFilter="0.0,0.0; 0.25,0.07; 0.50,0.2; 0.75,0.467; 1.0,1.0">
                                          <p:stCondLst>
                                            <p:cond delay="0"/>
                                          </p:stCondLst>
                                        </p:cTn>
                                        <p:tgtEl>
                                          <p:spTgt spid="441365"/>
                                        </p:tgtEl>
                                        <p:attrNameLst>
                                          <p:attrName>ppt_y</p:attrName>
                                        </p:attrNameLst>
                                      </p:cBhvr>
                                      <p:tavLst>
                                        <p:tav tm="0" fmla="#ppt_y-sin(pi*$)/3">
                                          <p:val>
                                            <p:fltVal val="0.5"/>
                                          </p:val>
                                        </p:tav>
                                        <p:tav tm="100000">
                                          <p:val>
                                            <p:fltVal val="1"/>
                                          </p:val>
                                        </p:tav>
                                      </p:tavLst>
                                    </p:anim>
                                    <p:anim calcmode="lin" valueType="num">
                                      <p:cBhvr>
                                        <p:cTn id="40" dur="332" tmFilter="0, 0; 0.125,0.2665; 0.25,0.4; 0.375,0.465; 0.5,0.5;  0.625,0.535; 0.75,0.6; 0.875,0.7335; 1,1">
                                          <p:stCondLst>
                                            <p:cond delay="332"/>
                                          </p:stCondLst>
                                        </p:cTn>
                                        <p:tgtEl>
                                          <p:spTgt spid="441365"/>
                                        </p:tgtEl>
                                        <p:attrNameLst>
                                          <p:attrName>ppt_y</p:attrName>
                                        </p:attrNameLst>
                                      </p:cBhvr>
                                      <p:tavLst>
                                        <p:tav tm="0" fmla="#ppt_y-sin(pi*$)/9">
                                          <p:val>
                                            <p:fltVal val="0"/>
                                          </p:val>
                                        </p:tav>
                                        <p:tav tm="100000">
                                          <p:val>
                                            <p:fltVal val="1"/>
                                          </p:val>
                                        </p:tav>
                                      </p:tavLst>
                                    </p:anim>
                                    <p:anim calcmode="lin" valueType="num">
                                      <p:cBhvr>
                                        <p:cTn id="41" dur="166" tmFilter="0, 0; 0.125,0.2665; 0.25,0.4; 0.375,0.465; 0.5,0.5;  0.625,0.535; 0.75,0.6; 0.875,0.7335; 1,1">
                                          <p:stCondLst>
                                            <p:cond delay="662"/>
                                          </p:stCondLst>
                                        </p:cTn>
                                        <p:tgtEl>
                                          <p:spTgt spid="441365"/>
                                        </p:tgtEl>
                                        <p:attrNameLst>
                                          <p:attrName>ppt_y</p:attrName>
                                        </p:attrNameLst>
                                      </p:cBhvr>
                                      <p:tavLst>
                                        <p:tav tm="0" fmla="#ppt_y-sin(pi*$)/27">
                                          <p:val>
                                            <p:fltVal val="0"/>
                                          </p:val>
                                        </p:tav>
                                        <p:tav tm="100000">
                                          <p:val>
                                            <p:fltVal val="1"/>
                                          </p:val>
                                        </p:tav>
                                      </p:tavLst>
                                    </p:anim>
                                    <p:anim calcmode="lin" valueType="num">
                                      <p:cBhvr>
                                        <p:cTn id="42" dur="82" tmFilter="0, 0; 0.125,0.2665; 0.25,0.4; 0.375,0.465; 0.5,0.5;  0.625,0.535; 0.75,0.6; 0.875,0.7335; 1,1">
                                          <p:stCondLst>
                                            <p:cond delay="828"/>
                                          </p:stCondLst>
                                        </p:cTn>
                                        <p:tgtEl>
                                          <p:spTgt spid="441365"/>
                                        </p:tgtEl>
                                        <p:attrNameLst>
                                          <p:attrName>ppt_y</p:attrName>
                                        </p:attrNameLst>
                                      </p:cBhvr>
                                      <p:tavLst>
                                        <p:tav tm="0" fmla="#ppt_y-sin(pi*$)/81">
                                          <p:val>
                                            <p:fltVal val="0"/>
                                          </p:val>
                                        </p:tav>
                                        <p:tav tm="100000">
                                          <p:val>
                                            <p:fltVal val="1"/>
                                          </p:val>
                                        </p:tav>
                                      </p:tavLst>
                                    </p:anim>
                                    <p:animScale>
                                      <p:cBhvr>
                                        <p:cTn id="43" dur="13">
                                          <p:stCondLst>
                                            <p:cond delay="325"/>
                                          </p:stCondLst>
                                        </p:cTn>
                                        <p:tgtEl>
                                          <p:spTgt spid="441365"/>
                                        </p:tgtEl>
                                      </p:cBhvr>
                                      <p:to x="100000" y="60000"/>
                                    </p:animScale>
                                    <p:animScale>
                                      <p:cBhvr>
                                        <p:cTn id="44" dur="83" decel="50000">
                                          <p:stCondLst>
                                            <p:cond delay="338"/>
                                          </p:stCondLst>
                                        </p:cTn>
                                        <p:tgtEl>
                                          <p:spTgt spid="441365"/>
                                        </p:tgtEl>
                                      </p:cBhvr>
                                      <p:to x="100000" y="100000"/>
                                    </p:animScale>
                                    <p:animScale>
                                      <p:cBhvr>
                                        <p:cTn id="45" dur="13">
                                          <p:stCondLst>
                                            <p:cond delay="656"/>
                                          </p:stCondLst>
                                        </p:cTn>
                                        <p:tgtEl>
                                          <p:spTgt spid="441365"/>
                                        </p:tgtEl>
                                      </p:cBhvr>
                                      <p:to x="100000" y="80000"/>
                                    </p:animScale>
                                    <p:animScale>
                                      <p:cBhvr>
                                        <p:cTn id="46" dur="83" decel="50000">
                                          <p:stCondLst>
                                            <p:cond delay="669"/>
                                          </p:stCondLst>
                                        </p:cTn>
                                        <p:tgtEl>
                                          <p:spTgt spid="441365"/>
                                        </p:tgtEl>
                                      </p:cBhvr>
                                      <p:to x="100000" y="100000"/>
                                    </p:animScale>
                                    <p:animScale>
                                      <p:cBhvr>
                                        <p:cTn id="47" dur="13">
                                          <p:stCondLst>
                                            <p:cond delay="821"/>
                                          </p:stCondLst>
                                        </p:cTn>
                                        <p:tgtEl>
                                          <p:spTgt spid="441365"/>
                                        </p:tgtEl>
                                      </p:cBhvr>
                                      <p:to x="100000" y="90000"/>
                                    </p:animScale>
                                    <p:animScale>
                                      <p:cBhvr>
                                        <p:cTn id="48" dur="83" decel="50000">
                                          <p:stCondLst>
                                            <p:cond delay="834"/>
                                          </p:stCondLst>
                                        </p:cTn>
                                        <p:tgtEl>
                                          <p:spTgt spid="441365"/>
                                        </p:tgtEl>
                                      </p:cBhvr>
                                      <p:to x="100000" y="100000"/>
                                    </p:animScale>
                                    <p:animScale>
                                      <p:cBhvr>
                                        <p:cTn id="49" dur="13">
                                          <p:stCondLst>
                                            <p:cond delay="904"/>
                                          </p:stCondLst>
                                        </p:cTn>
                                        <p:tgtEl>
                                          <p:spTgt spid="441365"/>
                                        </p:tgtEl>
                                      </p:cBhvr>
                                      <p:to x="100000" y="95000"/>
                                    </p:animScale>
                                    <p:animScale>
                                      <p:cBhvr>
                                        <p:cTn id="50" dur="83" decel="50000">
                                          <p:stCondLst>
                                            <p:cond delay="917"/>
                                          </p:stCondLst>
                                        </p:cTn>
                                        <p:tgtEl>
                                          <p:spTgt spid="441365"/>
                                        </p:tgtEl>
                                      </p:cBhvr>
                                      <p:to x="100000" y="100000"/>
                                    </p:animScale>
                                  </p:childTnLst>
                                </p:cTn>
                              </p:par>
                            </p:childTnLst>
                          </p:cTn>
                        </p:par>
                        <p:par>
                          <p:cTn id="51" fill="hold">
                            <p:stCondLst>
                              <p:cond delay="6000"/>
                            </p:stCondLst>
                            <p:childTnLst>
                              <p:par>
                                <p:cTn id="52" presetID="49" presetClass="entr" presetSubtype="0" decel="100000" fill="hold" grpId="0" nodeType="afterEffect">
                                  <p:stCondLst>
                                    <p:cond delay="0"/>
                                  </p:stCondLst>
                                  <p:childTnLst>
                                    <p:set>
                                      <p:cBhvr>
                                        <p:cTn id="53" dur="1" fill="hold">
                                          <p:stCondLst>
                                            <p:cond delay="0"/>
                                          </p:stCondLst>
                                        </p:cTn>
                                        <p:tgtEl>
                                          <p:spTgt spid="441366"/>
                                        </p:tgtEl>
                                        <p:attrNameLst>
                                          <p:attrName>style.visibility</p:attrName>
                                        </p:attrNameLst>
                                      </p:cBhvr>
                                      <p:to>
                                        <p:strVal val="visible"/>
                                      </p:to>
                                    </p:set>
                                    <p:anim calcmode="lin" valueType="num">
                                      <p:cBhvr>
                                        <p:cTn id="54" dur="1000" fill="hold"/>
                                        <p:tgtEl>
                                          <p:spTgt spid="441366"/>
                                        </p:tgtEl>
                                        <p:attrNameLst>
                                          <p:attrName>ppt_w</p:attrName>
                                        </p:attrNameLst>
                                      </p:cBhvr>
                                      <p:tavLst>
                                        <p:tav tm="0">
                                          <p:val>
                                            <p:fltVal val="0"/>
                                          </p:val>
                                        </p:tav>
                                        <p:tav tm="100000">
                                          <p:val>
                                            <p:strVal val="#ppt_w"/>
                                          </p:val>
                                        </p:tav>
                                      </p:tavLst>
                                    </p:anim>
                                    <p:anim calcmode="lin" valueType="num">
                                      <p:cBhvr>
                                        <p:cTn id="55" dur="1000" fill="hold"/>
                                        <p:tgtEl>
                                          <p:spTgt spid="441366"/>
                                        </p:tgtEl>
                                        <p:attrNameLst>
                                          <p:attrName>ppt_h</p:attrName>
                                        </p:attrNameLst>
                                      </p:cBhvr>
                                      <p:tavLst>
                                        <p:tav tm="0">
                                          <p:val>
                                            <p:fltVal val="0"/>
                                          </p:val>
                                        </p:tav>
                                        <p:tav tm="100000">
                                          <p:val>
                                            <p:strVal val="#ppt_h"/>
                                          </p:val>
                                        </p:tav>
                                      </p:tavLst>
                                    </p:anim>
                                    <p:anim calcmode="lin" valueType="num">
                                      <p:cBhvr>
                                        <p:cTn id="56" dur="1000" fill="hold"/>
                                        <p:tgtEl>
                                          <p:spTgt spid="441366"/>
                                        </p:tgtEl>
                                        <p:attrNameLst>
                                          <p:attrName>style.rotation</p:attrName>
                                        </p:attrNameLst>
                                      </p:cBhvr>
                                      <p:tavLst>
                                        <p:tav tm="0">
                                          <p:val>
                                            <p:fltVal val="360"/>
                                          </p:val>
                                        </p:tav>
                                        <p:tav tm="100000">
                                          <p:val>
                                            <p:fltVal val="0"/>
                                          </p:val>
                                        </p:tav>
                                      </p:tavLst>
                                    </p:anim>
                                    <p:animEffect transition="in" filter="fade">
                                      <p:cBhvr>
                                        <p:cTn id="57" dur="1000"/>
                                        <p:tgtEl>
                                          <p:spTgt spid="441366"/>
                                        </p:tgtEl>
                                      </p:cBhvr>
                                    </p:animEffect>
                                  </p:childTnLst>
                                </p:cTn>
                              </p:par>
                            </p:childTnLst>
                          </p:cTn>
                        </p:par>
                        <p:par>
                          <p:cTn id="58" fill="hold">
                            <p:stCondLst>
                              <p:cond delay="7000"/>
                            </p:stCondLst>
                            <p:childTnLst>
                              <p:par>
                                <p:cTn id="59" presetID="49" presetClass="entr" presetSubtype="0" decel="100000" fill="hold" grpId="0" nodeType="afterEffect">
                                  <p:stCondLst>
                                    <p:cond delay="0"/>
                                  </p:stCondLst>
                                  <p:childTnLst>
                                    <p:set>
                                      <p:cBhvr>
                                        <p:cTn id="60" dur="1" fill="hold">
                                          <p:stCondLst>
                                            <p:cond delay="0"/>
                                          </p:stCondLst>
                                        </p:cTn>
                                        <p:tgtEl>
                                          <p:spTgt spid="441367"/>
                                        </p:tgtEl>
                                        <p:attrNameLst>
                                          <p:attrName>style.visibility</p:attrName>
                                        </p:attrNameLst>
                                      </p:cBhvr>
                                      <p:to>
                                        <p:strVal val="visible"/>
                                      </p:to>
                                    </p:set>
                                    <p:anim calcmode="lin" valueType="num">
                                      <p:cBhvr>
                                        <p:cTn id="61" dur="1000" fill="hold"/>
                                        <p:tgtEl>
                                          <p:spTgt spid="441367"/>
                                        </p:tgtEl>
                                        <p:attrNameLst>
                                          <p:attrName>ppt_w</p:attrName>
                                        </p:attrNameLst>
                                      </p:cBhvr>
                                      <p:tavLst>
                                        <p:tav tm="0">
                                          <p:val>
                                            <p:fltVal val="0"/>
                                          </p:val>
                                        </p:tav>
                                        <p:tav tm="100000">
                                          <p:val>
                                            <p:strVal val="#ppt_w"/>
                                          </p:val>
                                        </p:tav>
                                      </p:tavLst>
                                    </p:anim>
                                    <p:anim calcmode="lin" valueType="num">
                                      <p:cBhvr>
                                        <p:cTn id="62" dur="1000" fill="hold"/>
                                        <p:tgtEl>
                                          <p:spTgt spid="441367"/>
                                        </p:tgtEl>
                                        <p:attrNameLst>
                                          <p:attrName>ppt_h</p:attrName>
                                        </p:attrNameLst>
                                      </p:cBhvr>
                                      <p:tavLst>
                                        <p:tav tm="0">
                                          <p:val>
                                            <p:fltVal val="0"/>
                                          </p:val>
                                        </p:tav>
                                        <p:tav tm="100000">
                                          <p:val>
                                            <p:strVal val="#ppt_h"/>
                                          </p:val>
                                        </p:tav>
                                      </p:tavLst>
                                    </p:anim>
                                    <p:anim calcmode="lin" valueType="num">
                                      <p:cBhvr>
                                        <p:cTn id="63" dur="1000" fill="hold"/>
                                        <p:tgtEl>
                                          <p:spTgt spid="441367"/>
                                        </p:tgtEl>
                                        <p:attrNameLst>
                                          <p:attrName>style.rotation</p:attrName>
                                        </p:attrNameLst>
                                      </p:cBhvr>
                                      <p:tavLst>
                                        <p:tav tm="0">
                                          <p:val>
                                            <p:fltVal val="360"/>
                                          </p:val>
                                        </p:tav>
                                        <p:tav tm="100000">
                                          <p:val>
                                            <p:fltVal val="0"/>
                                          </p:val>
                                        </p:tav>
                                      </p:tavLst>
                                    </p:anim>
                                    <p:animEffect transition="in" filter="fade">
                                      <p:cBhvr>
                                        <p:cTn id="64" dur="1000"/>
                                        <p:tgtEl>
                                          <p:spTgt spid="44136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1000"/>
                                        <p:tgtEl>
                                          <p:spTgt spid="441352"/>
                                        </p:tgtEl>
                                      </p:cBhvr>
                                    </p:animEffect>
                                    <p:set>
                                      <p:cBhvr>
                                        <p:cTn id="69" dur="1" fill="hold">
                                          <p:stCondLst>
                                            <p:cond delay="999"/>
                                          </p:stCondLst>
                                        </p:cTn>
                                        <p:tgtEl>
                                          <p:spTgt spid="441352"/>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1000"/>
                                        <p:tgtEl>
                                          <p:spTgt spid="441359"/>
                                        </p:tgtEl>
                                      </p:cBhvr>
                                    </p:animEffect>
                                    <p:set>
                                      <p:cBhvr>
                                        <p:cTn id="72" dur="1" fill="hold">
                                          <p:stCondLst>
                                            <p:cond delay="999"/>
                                          </p:stCondLst>
                                        </p:cTn>
                                        <p:tgtEl>
                                          <p:spTgt spid="4413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8" grpId="0" animBg="1"/>
      <p:bldP spid="441349" grpId="0" animBg="1"/>
      <p:bldP spid="441361" grpId="0" animBg="1"/>
      <p:bldP spid="441362" grpId="0" animBg="1"/>
      <p:bldP spid="441364" grpId="0"/>
      <p:bldP spid="441365" grpId="0"/>
      <p:bldP spid="441366" grpId="0"/>
      <p:bldP spid="4413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508" name="Oval 20"/>
          <p:cNvSpPr>
            <a:spLocks noChangeArrowheads="1"/>
          </p:cNvSpPr>
          <p:nvPr/>
        </p:nvSpPr>
        <p:spPr bwMode="auto">
          <a:xfrm>
            <a:off x="7780338" y="1700213"/>
            <a:ext cx="1122362" cy="1106487"/>
          </a:xfrm>
          <a:prstGeom prst="ellipse">
            <a:avLst/>
          </a:prstGeom>
          <a:gradFill rotWithShape="1">
            <a:gsLst>
              <a:gs pos="0">
                <a:srgbClr val="0066FF"/>
              </a:gs>
              <a:gs pos="50000">
                <a:schemeClr val="bg1"/>
              </a:gs>
              <a:gs pos="100000">
                <a:srgbClr val="0066FF"/>
              </a:gs>
            </a:gsLst>
            <a:lin ang="5400000" scaled="1"/>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0066FF"/>
            </a:extrusionClr>
          </a:sp3d>
        </p:spPr>
        <p:txBody>
          <a:bodyPr wrap="none" anchor="ctr">
            <a:flatTx/>
          </a:bodyPr>
          <a:lstStyle/>
          <a:p>
            <a:endParaRPr lang="ru-RU"/>
          </a:p>
        </p:txBody>
      </p:sp>
      <p:pic>
        <p:nvPicPr>
          <p:cNvPr id="447492" name="Picture 4" descr="39м"/>
          <p:cNvPicPr>
            <a:picLocks noChangeAspect="1" noChangeArrowheads="1" noCrop="1"/>
          </p:cNvPicPr>
          <p:nvPr/>
        </p:nvPicPr>
        <p:blipFill>
          <a:blip r:embed="rId3" cstate="print"/>
          <a:srcRect/>
          <a:stretch>
            <a:fillRect/>
          </a:stretch>
        </p:blipFill>
        <p:spPr bwMode="auto">
          <a:xfrm>
            <a:off x="6964363" y="0"/>
            <a:ext cx="2517775" cy="2938463"/>
          </a:xfrm>
          <a:prstGeom prst="rect">
            <a:avLst/>
          </a:prstGeom>
          <a:noFill/>
        </p:spPr>
      </p:pic>
      <p:sp>
        <p:nvSpPr>
          <p:cNvPr id="447501" name="Oval 13"/>
          <p:cNvSpPr>
            <a:spLocks noChangeArrowheads="1"/>
          </p:cNvSpPr>
          <p:nvPr/>
        </p:nvSpPr>
        <p:spPr bwMode="auto">
          <a:xfrm>
            <a:off x="0" y="3673475"/>
            <a:ext cx="2887663" cy="2832100"/>
          </a:xfrm>
          <a:prstGeom prst="ellipse">
            <a:avLst/>
          </a:prstGeom>
          <a:gradFill rotWithShape="1">
            <a:gsLst>
              <a:gs pos="0">
                <a:srgbClr val="FFCCCC"/>
              </a:gs>
              <a:gs pos="50000">
                <a:srgbClr val="FF33CC"/>
              </a:gs>
              <a:gs pos="100000">
                <a:srgbClr val="FFCCCC"/>
              </a:gs>
            </a:gsLst>
            <a:lin ang="18900000" scaled="1"/>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FFCCCC"/>
            </a:extrusionClr>
          </a:sp3d>
        </p:spPr>
        <p:txBody>
          <a:bodyPr wrap="none" anchor="ctr">
            <a:flatTx/>
          </a:bodyPr>
          <a:lstStyle/>
          <a:p>
            <a:endParaRPr lang="ru-RU"/>
          </a:p>
        </p:txBody>
      </p:sp>
      <p:sp>
        <p:nvSpPr>
          <p:cNvPr id="447500" name="AutoShape 12"/>
          <p:cNvSpPr>
            <a:spLocks noChangeArrowheads="1"/>
          </p:cNvSpPr>
          <p:nvPr/>
        </p:nvSpPr>
        <p:spPr bwMode="auto">
          <a:xfrm rot="-1014706">
            <a:off x="0" y="3675063"/>
            <a:ext cx="2840038" cy="2909887"/>
          </a:xfrm>
          <a:prstGeom prst="sun">
            <a:avLst>
              <a:gd name="adj" fmla="val 40394"/>
            </a:avLst>
          </a:prstGeom>
          <a:solidFill>
            <a:srgbClr val="990099"/>
          </a:solidFill>
          <a:ln w="9525" algn="ctr">
            <a:solidFill>
              <a:schemeClr val="tx1"/>
            </a:solidFill>
            <a:prstDash val="sysDot"/>
            <a:miter lim="800000"/>
            <a:headEnd/>
            <a:tailEnd/>
          </a:ln>
          <a:effectLst/>
        </p:spPr>
        <p:txBody>
          <a:bodyPr wrap="none" anchor="ctr"/>
          <a:lstStyle/>
          <a:p>
            <a:endParaRPr lang="ru-RU"/>
          </a:p>
        </p:txBody>
      </p:sp>
      <p:pic>
        <p:nvPicPr>
          <p:cNvPr id="447499" name="Picture 11" descr="Elephnt1"/>
          <p:cNvPicPr>
            <a:picLocks noChangeAspect="1" noChangeArrowheads="1" noCrop="1"/>
          </p:cNvPicPr>
          <p:nvPr/>
        </p:nvPicPr>
        <p:blipFill>
          <a:blip r:embed="rId4" cstate="print"/>
          <a:srcRect/>
          <a:stretch>
            <a:fillRect/>
          </a:stretch>
        </p:blipFill>
        <p:spPr bwMode="auto">
          <a:xfrm rot="21485407" flipH="1">
            <a:off x="417513" y="2151063"/>
            <a:ext cx="2228850" cy="1619250"/>
          </a:xfrm>
          <a:prstGeom prst="rect">
            <a:avLst/>
          </a:prstGeom>
          <a:noFill/>
        </p:spPr>
      </p:pic>
      <p:sp>
        <p:nvSpPr>
          <p:cNvPr id="447502" name="Line 14"/>
          <p:cNvSpPr>
            <a:spLocks noChangeShapeType="1"/>
          </p:cNvSpPr>
          <p:nvPr/>
        </p:nvSpPr>
        <p:spPr bwMode="auto">
          <a:xfrm flipH="1" flipV="1">
            <a:off x="1411288" y="5100638"/>
            <a:ext cx="1492250" cy="241300"/>
          </a:xfrm>
          <a:prstGeom prst="line">
            <a:avLst/>
          </a:prstGeom>
          <a:noFill/>
          <a:ln w="76200">
            <a:solidFill>
              <a:srgbClr val="0000FF"/>
            </a:solidFill>
            <a:round/>
            <a:headEnd type="arrow" w="med" len="med"/>
            <a:tailEnd/>
          </a:ln>
          <a:effectLst/>
        </p:spPr>
        <p:txBody>
          <a:bodyPr/>
          <a:lstStyle/>
          <a:p>
            <a:endParaRPr lang="ru-RU"/>
          </a:p>
        </p:txBody>
      </p:sp>
      <p:sp>
        <p:nvSpPr>
          <p:cNvPr id="447503" name="Text Box 15"/>
          <p:cNvSpPr txBox="1">
            <a:spLocks noChangeArrowheads="1"/>
          </p:cNvSpPr>
          <p:nvPr/>
        </p:nvSpPr>
        <p:spPr bwMode="auto">
          <a:xfrm>
            <a:off x="2714625" y="5473700"/>
            <a:ext cx="1949450" cy="1189038"/>
          </a:xfrm>
          <a:prstGeom prst="rect">
            <a:avLst/>
          </a:prstGeom>
          <a:noFill/>
          <a:ln w="9525" algn="ctr">
            <a:noFill/>
            <a:prstDash val="sysDot"/>
            <a:miter lim="800000"/>
            <a:headEnd/>
            <a:tailEnd/>
          </a:ln>
          <a:effectLst/>
        </p:spPr>
        <p:txBody>
          <a:bodyPr wrap="none">
            <a:spAutoFit/>
          </a:bodyPr>
          <a:lstStyle/>
          <a:p>
            <a:r>
              <a:rPr lang="ru-RU" sz="7200"/>
              <a:t>1,5м</a:t>
            </a:r>
          </a:p>
        </p:txBody>
      </p:sp>
      <p:sp>
        <p:nvSpPr>
          <p:cNvPr id="447505" name="Text Box 17"/>
          <p:cNvSpPr txBox="1">
            <a:spLocks noChangeArrowheads="1"/>
          </p:cNvSpPr>
          <p:nvPr/>
        </p:nvSpPr>
        <p:spPr bwMode="auto">
          <a:xfrm>
            <a:off x="6356350" y="1716088"/>
            <a:ext cx="1384300" cy="1311275"/>
          </a:xfrm>
          <a:prstGeom prst="rect">
            <a:avLst/>
          </a:prstGeom>
          <a:noFill/>
          <a:ln w="9525" algn="ctr">
            <a:noFill/>
            <a:prstDash val="sysDot"/>
            <a:miter lim="800000"/>
            <a:headEnd/>
            <a:tailEnd/>
          </a:ln>
          <a:effectLst/>
        </p:spPr>
        <p:txBody>
          <a:bodyPr wrap="none">
            <a:spAutoFit/>
          </a:bodyPr>
          <a:lstStyle/>
          <a:p>
            <a:r>
              <a:rPr lang="ru-RU" sz="8000"/>
              <a:t>1м</a:t>
            </a:r>
          </a:p>
        </p:txBody>
      </p:sp>
      <p:sp>
        <p:nvSpPr>
          <p:cNvPr id="447506" name="Text Box 18"/>
          <p:cNvSpPr txBox="1">
            <a:spLocks noChangeArrowheads="1"/>
          </p:cNvSpPr>
          <p:nvPr/>
        </p:nvSpPr>
        <p:spPr bwMode="auto">
          <a:xfrm>
            <a:off x="2860675" y="3779838"/>
            <a:ext cx="3576638" cy="1098550"/>
          </a:xfrm>
          <a:prstGeom prst="rect">
            <a:avLst/>
          </a:prstGeom>
          <a:noFill/>
          <a:ln w="9525" algn="ctr">
            <a:noFill/>
            <a:prstDash val="sysDot"/>
            <a:miter lim="800000"/>
            <a:headEnd/>
            <a:tailEnd/>
          </a:ln>
          <a:effectLst/>
        </p:spPr>
        <p:txBody>
          <a:bodyPr wrap="none">
            <a:spAutoFit/>
          </a:bodyPr>
          <a:lstStyle/>
          <a:p>
            <a:r>
              <a:rPr lang="ru-RU" sz="6600">
                <a:solidFill>
                  <a:srgbClr val="FF0066"/>
                </a:solidFill>
              </a:rPr>
              <a:t>4оборота</a:t>
            </a:r>
          </a:p>
        </p:txBody>
      </p:sp>
      <p:sp>
        <p:nvSpPr>
          <p:cNvPr id="447509" name="AutoShape 21"/>
          <p:cNvSpPr>
            <a:spLocks noChangeArrowheads="1"/>
          </p:cNvSpPr>
          <p:nvPr/>
        </p:nvSpPr>
        <p:spPr bwMode="auto">
          <a:xfrm>
            <a:off x="7796213" y="1684338"/>
            <a:ext cx="1092200" cy="1138237"/>
          </a:xfrm>
          <a:prstGeom prst="sun">
            <a:avLst>
              <a:gd name="adj" fmla="val 29213"/>
            </a:avLst>
          </a:prstGeom>
          <a:solidFill>
            <a:srgbClr val="0000FF"/>
          </a:solidFill>
          <a:ln w="9525" algn="ctr">
            <a:solidFill>
              <a:schemeClr val="tx1"/>
            </a:solidFill>
            <a:prstDash val="sysDot"/>
            <a:miter lim="800000"/>
            <a:headEnd/>
            <a:tailEnd/>
          </a:ln>
          <a:effectLst/>
        </p:spPr>
        <p:txBody>
          <a:bodyPr wrap="none" anchor="ctr"/>
          <a:lstStyle/>
          <a:p>
            <a:endParaRPr lang="ru-RU"/>
          </a:p>
        </p:txBody>
      </p:sp>
      <p:sp>
        <p:nvSpPr>
          <p:cNvPr id="447504" name="Line 16"/>
          <p:cNvSpPr>
            <a:spLocks noChangeShapeType="1"/>
          </p:cNvSpPr>
          <p:nvPr/>
        </p:nvSpPr>
        <p:spPr bwMode="auto">
          <a:xfrm flipH="1">
            <a:off x="7778750" y="2197100"/>
            <a:ext cx="627063" cy="112713"/>
          </a:xfrm>
          <a:prstGeom prst="line">
            <a:avLst/>
          </a:prstGeom>
          <a:noFill/>
          <a:ln w="76200">
            <a:solidFill>
              <a:srgbClr val="FF0066"/>
            </a:solidFill>
            <a:round/>
            <a:headEnd/>
            <a:tailEnd type="arrow" w="med" len="me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7502"/>
                                        </p:tgtEl>
                                        <p:attrNameLst>
                                          <p:attrName>style.visibility</p:attrName>
                                        </p:attrNameLst>
                                      </p:cBhvr>
                                      <p:to>
                                        <p:strVal val="visible"/>
                                      </p:to>
                                    </p:set>
                                    <p:animEffect transition="in" filter="wipe(left)">
                                      <p:cBhvr>
                                        <p:cTn id="7" dur="2000"/>
                                        <p:tgtEl>
                                          <p:spTgt spid="447502"/>
                                        </p:tgtEl>
                                      </p:cBhvr>
                                    </p:animEffect>
                                  </p:childTnLst>
                                </p:cTn>
                              </p:par>
                            </p:childTnLst>
                          </p:cTn>
                        </p:par>
                        <p:par>
                          <p:cTn id="8" fill="hold">
                            <p:stCondLst>
                              <p:cond delay="2000"/>
                            </p:stCondLst>
                            <p:childTnLst>
                              <p:par>
                                <p:cTn id="9" presetID="49" presetClass="entr" presetSubtype="0" decel="100000" fill="hold" grpId="0" nodeType="afterEffect">
                                  <p:stCondLst>
                                    <p:cond delay="0"/>
                                  </p:stCondLst>
                                  <p:childTnLst>
                                    <p:set>
                                      <p:cBhvr>
                                        <p:cTn id="10" dur="1" fill="hold">
                                          <p:stCondLst>
                                            <p:cond delay="0"/>
                                          </p:stCondLst>
                                        </p:cTn>
                                        <p:tgtEl>
                                          <p:spTgt spid="447503"/>
                                        </p:tgtEl>
                                        <p:attrNameLst>
                                          <p:attrName>style.visibility</p:attrName>
                                        </p:attrNameLst>
                                      </p:cBhvr>
                                      <p:to>
                                        <p:strVal val="visible"/>
                                      </p:to>
                                    </p:set>
                                    <p:anim calcmode="lin" valueType="num">
                                      <p:cBhvr>
                                        <p:cTn id="11" dur="2000" fill="hold"/>
                                        <p:tgtEl>
                                          <p:spTgt spid="447503"/>
                                        </p:tgtEl>
                                        <p:attrNameLst>
                                          <p:attrName>ppt_w</p:attrName>
                                        </p:attrNameLst>
                                      </p:cBhvr>
                                      <p:tavLst>
                                        <p:tav tm="0">
                                          <p:val>
                                            <p:fltVal val="0"/>
                                          </p:val>
                                        </p:tav>
                                        <p:tav tm="100000">
                                          <p:val>
                                            <p:strVal val="#ppt_w"/>
                                          </p:val>
                                        </p:tav>
                                      </p:tavLst>
                                    </p:anim>
                                    <p:anim calcmode="lin" valueType="num">
                                      <p:cBhvr>
                                        <p:cTn id="12" dur="2000" fill="hold"/>
                                        <p:tgtEl>
                                          <p:spTgt spid="447503"/>
                                        </p:tgtEl>
                                        <p:attrNameLst>
                                          <p:attrName>ppt_h</p:attrName>
                                        </p:attrNameLst>
                                      </p:cBhvr>
                                      <p:tavLst>
                                        <p:tav tm="0">
                                          <p:val>
                                            <p:fltVal val="0"/>
                                          </p:val>
                                        </p:tav>
                                        <p:tav tm="100000">
                                          <p:val>
                                            <p:strVal val="#ppt_h"/>
                                          </p:val>
                                        </p:tav>
                                      </p:tavLst>
                                    </p:anim>
                                    <p:anim calcmode="lin" valueType="num">
                                      <p:cBhvr>
                                        <p:cTn id="13" dur="2000" fill="hold"/>
                                        <p:tgtEl>
                                          <p:spTgt spid="447503"/>
                                        </p:tgtEl>
                                        <p:attrNameLst>
                                          <p:attrName>style.rotation</p:attrName>
                                        </p:attrNameLst>
                                      </p:cBhvr>
                                      <p:tavLst>
                                        <p:tav tm="0">
                                          <p:val>
                                            <p:fltVal val="360"/>
                                          </p:val>
                                        </p:tav>
                                        <p:tav tm="100000">
                                          <p:val>
                                            <p:fltVal val="0"/>
                                          </p:val>
                                        </p:tav>
                                      </p:tavLst>
                                    </p:anim>
                                    <p:animEffect transition="in" filter="fade">
                                      <p:cBhvr>
                                        <p:cTn id="14" dur="2000"/>
                                        <p:tgtEl>
                                          <p:spTgt spid="447503"/>
                                        </p:tgtEl>
                                      </p:cBhvr>
                                    </p:animEffect>
                                  </p:childTnLst>
                                </p:cTn>
                              </p:par>
                            </p:childTnLst>
                          </p:cTn>
                        </p:par>
                        <p:par>
                          <p:cTn id="15" fill="hold">
                            <p:stCondLst>
                              <p:cond delay="4000"/>
                            </p:stCondLst>
                            <p:childTnLst>
                              <p:par>
                                <p:cTn id="16" presetID="49" presetClass="entr" presetSubtype="0" decel="100000" fill="hold" grpId="0" nodeType="afterEffect">
                                  <p:stCondLst>
                                    <p:cond delay="0"/>
                                  </p:stCondLst>
                                  <p:childTnLst>
                                    <p:set>
                                      <p:cBhvr>
                                        <p:cTn id="17" dur="1" fill="hold">
                                          <p:stCondLst>
                                            <p:cond delay="0"/>
                                          </p:stCondLst>
                                        </p:cTn>
                                        <p:tgtEl>
                                          <p:spTgt spid="447506"/>
                                        </p:tgtEl>
                                        <p:attrNameLst>
                                          <p:attrName>style.visibility</p:attrName>
                                        </p:attrNameLst>
                                      </p:cBhvr>
                                      <p:to>
                                        <p:strVal val="visible"/>
                                      </p:to>
                                    </p:set>
                                    <p:anim calcmode="lin" valueType="num">
                                      <p:cBhvr>
                                        <p:cTn id="18" dur="2000" fill="hold"/>
                                        <p:tgtEl>
                                          <p:spTgt spid="447506"/>
                                        </p:tgtEl>
                                        <p:attrNameLst>
                                          <p:attrName>ppt_w</p:attrName>
                                        </p:attrNameLst>
                                      </p:cBhvr>
                                      <p:tavLst>
                                        <p:tav tm="0">
                                          <p:val>
                                            <p:fltVal val="0"/>
                                          </p:val>
                                        </p:tav>
                                        <p:tav tm="100000">
                                          <p:val>
                                            <p:strVal val="#ppt_w"/>
                                          </p:val>
                                        </p:tav>
                                      </p:tavLst>
                                    </p:anim>
                                    <p:anim calcmode="lin" valueType="num">
                                      <p:cBhvr>
                                        <p:cTn id="19" dur="2000" fill="hold"/>
                                        <p:tgtEl>
                                          <p:spTgt spid="447506"/>
                                        </p:tgtEl>
                                        <p:attrNameLst>
                                          <p:attrName>ppt_h</p:attrName>
                                        </p:attrNameLst>
                                      </p:cBhvr>
                                      <p:tavLst>
                                        <p:tav tm="0">
                                          <p:val>
                                            <p:fltVal val="0"/>
                                          </p:val>
                                        </p:tav>
                                        <p:tav tm="100000">
                                          <p:val>
                                            <p:strVal val="#ppt_h"/>
                                          </p:val>
                                        </p:tav>
                                      </p:tavLst>
                                    </p:anim>
                                    <p:anim calcmode="lin" valueType="num">
                                      <p:cBhvr>
                                        <p:cTn id="20" dur="2000" fill="hold"/>
                                        <p:tgtEl>
                                          <p:spTgt spid="447506"/>
                                        </p:tgtEl>
                                        <p:attrNameLst>
                                          <p:attrName>style.rotation</p:attrName>
                                        </p:attrNameLst>
                                      </p:cBhvr>
                                      <p:tavLst>
                                        <p:tav tm="0">
                                          <p:val>
                                            <p:fltVal val="360"/>
                                          </p:val>
                                        </p:tav>
                                        <p:tav tm="100000">
                                          <p:val>
                                            <p:fltVal val="0"/>
                                          </p:val>
                                        </p:tav>
                                      </p:tavLst>
                                    </p:anim>
                                    <p:animEffect transition="in" filter="fade">
                                      <p:cBhvr>
                                        <p:cTn id="21" dur="2000"/>
                                        <p:tgtEl>
                                          <p:spTgt spid="447506"/>
                                        </p:tgtEl>
                                      </p:cBhvr>
                                    </p:animEffect>
                                  </p:childTnLst>
                                </p:cTn>
                              </p:par>
                            </p:childTnLst>
                          </p:cTn>
                        </p:par>
                        <p:par>
                          <p:cTn id="22" fill="hold">
                            <p:stCondLst>
                              <p:cond delay="6000"/>
                            </p:stCondLst>
                            <p:childTnLst>
                              <p:par>
                                <p:cTn id="23" presetID="22" presetClass="entr" presetSubtype="2" fill="hold" grpId="0" nodeType="afterEffect">
                                  <p:stCondLst>
                                    <p:cond delay="0"/>
                                  </p:stCondLst>
                                  <p:childTnLst>
                                    <p:set>
                                      <p:cBhvr>
                                        <p:cTn id="24" dur="1" fill="hold">
                                          <p:stCondLst>
                                            <p:cond delay="0"/>
                                          </p:stCondLst>
                                        </p:cTn>
                                        <p:tgtEl>
                                          <p:spTgt spid="447504"/>
                                        </p:tgtEl>
                                        <p:attrNameLst>
                                          <p:attrName>style.visibility</p:attrName>
                                        </p:attrNameLst>
                                      </p:cBhvr>
                                      <p:to>
                                        <p:strVal val="visible"/>
                                      </p:to>
                                    </p:set>
                                    <p:animEffect transition="in" filter="wipe(right)">
                                      <p:cBhvr>
                                        <p:cTn id="25" dur="2000"/>
                                        <p:tgtEl>
                                          <p:spTgt spid="447504"/>
                                        </p:tgtEl>
                                      </p:cBhvr>
                                    </p:animEffect>
                                  </p:childTnLst>
                                </p:cTn>
                              </p:par>
                            </p:childTnLst>
                          </p:cTn>
                        </p:par>
                        <p:par>
                          <p:cTn id="26" fill="hold">
                            <p:stCondLst>
                              <p:cond delay="8000"/>
                            </p:stCondLst>
                            <p:childTnLst>
                              <p:par>
                                <p:cTn id="27" presetID="49" presetClass="entr" presetSubtype="0" decel="100000" fill="hold" grpId="0" nodeType="afterEffect">
                                  <p:stCondLst>
                                    <p:cond delay="0"/>
                                  </p:stCondLst>
                                  <p:childTnLst>
                                    <p:set>
                                      <p:cBhvr>
                                        <p:cTn id="28" dur="1" fill="hold">
                                          <p:stCondLst>
                                            <p:cond delay="0"/>
                                          </p:stCondLst>
                                        </p:cTn>
                                        <p:tgtEl>
                                          <p:spTgt spid="447505"/>
                                        </p:tgtEl>
                                        <p:attrNameLst>
                                          <p:attrName>style.visibility</p:attrName>
                                        </p:attrNameLst>
                                      </p:cBhvr>
                                      <p:to>
                                        <p:strVal val="visible"/>
                                      </p:to>
                                    </p:set>
                                    <p:anim calcmode="lin" valueType="num">
                                      <p:cBhvr>
                                        <p:cTn id="29" dur="2000" fill="hold"/>
                                        <p:tgtEl>
                                          <p:spTgt spid="447505"/>
                                        </p:tgtEl>
                                        <p:attrNameLst>
                                          <p:attrName>ppt_w</p:attrName>
                                        </p:attrNameLst>
                                      </p:cBhvr>
                                      <p:tavLst>
                                        <p:tav tm="0">
                                          <p:val>
                                            <p:fltVal val="0"/>
                                          </p:val>
                                        </p:tav>
                                        <p:tav tm="100000">
                                          <p:val>
                                            <p:strVal val="#ppt_w"/>
                                          </p:val>
                                        </p:tav>
                                      </p:tavLst>
                                    </p:anim>
                                    <p:anim calcmode="lin" valueType="num">
                                      <p:cBhvr>
                                        <p:cTn id="30" dur="2000" fill="hold"/>
                                        <p:tgtEl>
                                          <p:spTgt spid="447505"/>
                                        </p:tgtEl>
                                        <p:attrNameLst>
                                          <p:attrName>ppt_h</p:attrName>
                                        </p:attrNameLst>
                                      </p:cBhvr>
                                      <p:tavLst>
                                        <p:tav tm="0">
                                          <p:val>
                                            <p:fltVal val="0"/>
                                          </p:val>
                                        </p:tav>
                                        <p:tav tm="100000">
                                          <p:val>
                                            <p:strVal val="#ppt_h"/>
                                          </p:val>
                                        </p:tav>
                                      </p:tavLst>
                                    </p:anim>
                                    <p:anim calcmode="lin" valueType="num">
                                      <p:cBhvr>
                                        <p:cTn id="31" dur="2000" fill="hold"/>
                                        <p:tgtEl>
                                          <p:spTgt spid="447505"/>
                                        </p:tgtEl>
                                        <p:attrNameLst>
                                          <p:attrName>style.rotation</p:attrName>
                                        </p:attrNameLst>
                                      </p:cBhvr>
                                      <p:tavLst>
                                        <p:tav tm="0">
                                          <p:val>
                                            <p:fltVal val="360"/>
                                          </p:val>
                                        </p:tav>
                                        <p:tav tm="100000">
                                          <p:val>
                                            <p:fltVal val="0"/>
                                          </p:val>
                                        </p:tav>
                                      </p:tavLst>
                                    </p:anim>
                                    <p:animEffect transition="in" filter="fade">
                                      <p:cBhvr>
                                        <p:cTn id="32" dur="2000"/>
                                        <p:tgtEl>
                                          <p:spTgt spid="447505"/>
                                        </p:tgtEl>
                                      </p:cBhvr>
                                    </p:animEffect>
                                  </p:childTnLst>
                                </p:cTn>
                              </p:par>
                            </p:childTnLst>
                          </p:cTn>
                        </p:par>
                        <p:par>
                          <p:cTn id="33" fill="hold">
                            <p:stCondLst>
                              <p:cond delay="10000"/>
                            </p:stCondLst>
                            <p:childTnLst>
                              <p:par>
                                <p:cTn id="34" presetID="10" presetClass="entr" presetSubtype="0" fill="hold" nodeType="afterEffect">
                                  <p:stCondLst>
                                    <p:cond delay="0"/>
                                  </p:stCondLst>
                                  <p:childTnLst>
                                    <p:set>
                                      <p:cBhvr>
                                        <p:cTn id="35" dur="1" fill="hold">
                                          <p:stCondLst>
                                            <p:cond delay="0"/>
                                          </p:stCondLst>
                                        </p:cTn>
                                        <p:tgtEl>
                                          <p:spTgt spid="447499"/>
                                        </p:tgtEl>
                                        <p:attrNameLst>
                                          <p:attrName>style.visibility</p:attrName>
                                        </p:attrNameLst>
                                      </p:cBhvr>
                                      <p:to>
                                        <p:strVal val="visible"/>
                                      </p:to>
                                    </p:set>
                                    <p:animEffect transition="in" filter="fade">
                                      <p:cBhvr>
                                        <p:cTn id="36" dur="500"/>
                                        <p:tgtEl>
                                          <p:spTgt spid="447499"/>
                                        </p:tgtEl>
                                      </p:cBhvr>
                                    </p:animEffect>
                                  </p:childTnLst>
                                </p:cTn>
                              </p:par>
                              <p:par>
                                <p:cTn id="37" presetID="10" presetClass="exit" presetSubtype="0" fill="hold" grpId="0" nodeType="withEffect">
                                  <p:stCondLst>
                                    <p:cond delay="0"/>
                                  </p:stCondLst>
                                  <p:childTnLst>
                                    <p:animEffect transition="out" filter="fade">
                                      <p:cBhvr>
                                        <p:cTn id="38" dur="500"/>
                                        <p:tgtEl>
                                          <p:spTgt spid="447508"/>
                                        </p:tgtEl>
                                      </p:cBhvr>
                                    </p:animEffect>
                                    <p:set>
                                      <p:cBhvr>
                                        <p:cTn id="39" dur="1" fill="hold">
                                          <p:stCondLst>
                                            <p:cond delay="499"/>
                                          </p:stCondLst>
                                        </p:cTn>
                                        <p:tgtEl>
                                          <p:spTgt spid="447508"/>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447509"/>
                                        </p:tgtEl>
                                      </p:cBhvr>
                                    </p:animEffect>
                                    <p:set>
                                      <p:cBhvr>
                                        <p:cTn id="42" dur="1" fill="hold">
                                          <p:stCondLst>
                                            <p:cond delay="499"/>
                                          </p:stCondLst>
                                        </p:cTn>
                                        <p:tgtEl>
                                          <p:spTgt spid="447509"/>
                                        </p:tgtEl>
                                        <p:attrNameLst>
                                          <p:attrName>style.visibility</p:attrName>
                                        </p:attrNameLst>
                                      </p:cBhvr>
                                      <p:to>
                                        <p:strVal val="hidden"/>
                                      </p:to>
                                    </p:set>
                                  </p:childTnLst>
                                </p:cTn>
                              </p:par>
                              <p:par>
                                <p:cTn id="43" presetID="10" presetClass="entr" presetSubtype="0" fill="hold" nodeType="withEffect">
                                  <p:stCondLst>
                                    <p:cond delay="0"/>
                                  </p:stCondLst>
                                  <p:childTnLst>
                                    <p:set>
                                      <p:cBhvr>
                                        <p:cTn id="44" dur="1" fill="hold">
                                          <p:stCondLst>
                                            <p:cond delay="0"/>
                                          </p:stCondLst>
                                        </p:cTn>
                                        <p:tgtEl>
                                          <p:spTgt spid="447492"/>
                                        </p:tgtEl>
                                        <p:attrNameLst>
                                          <p:attrName>style.visibility</p:attrName>
                                        </p:attrNameLst>
                                      </p:cBhvr>
                                      <p:to>
                                        <p:strVal val="visible"/>
                                      </p:to>
                                    </p:set>
                                    <p:animEffect transition="in" filter="fade">
                                      <p:cBhvr>
                                        <p:cTn id="45" dur="500"/>
                                        <p:tgtEl>
                                          <p:spTgt spid="447492"/>
                                        </p:tgtEl>
                                      </p:cBhvr>
                                    </p:animEffect>
                                  </p:childTnLst>
                                </p:cTn>
                              </p:par>
                            </p:childTnLst>
                          </p:cTn>
                        </p:par>
                      </p:childTnLst>
                    </p:cTn>
                  </p:par>
                  <p:par>
                    <p:cTn id="46" fill="hold">
                      <p:stCondLst>
                        <p:cond delay="indefinite"/>
                      </p:stCondLst>
                      <p:childTnLst>
                        <p:par>
                          <p:cTn id="47" fill="hold">
                            <p:stCondLst>
                              <p:cond delay="0"/>
                            </p:stCondLst>
                            <p:childTnLst>
                              <p:par>
                                <p:cTn id="48" presetID="0" presetClass="path" presetSubtype="0" accel="50000" decel="50000" fill="hold" nodeType="clickEffect">
                                  <p:stCondLst>
                                    <p:cond delay="0"/>
                                  </p:stCondLst>
                                  <p:childTnLst>
                                    <p:animMotion origin="layout" path="M 4.44444E-6 -2.83237E-6 C -0.10938 -0.0067 -0.21841 -0.01526 -0.30712 -0.01156 C -0.39584 -0.00786 -0.47084 -0.00439 -0.53264 0.0222 C -0.59445 0.04879 -0.63473 0.06451 -0.6783 0.14821 C -0.72188 0.23191 -0.76997 0.44601 -0.7941 0.5244 " pathEditMode="relative" rAng="0" ptsTypes="aaaaa">
                                      <p:cBhvr>
                                        <p:cTn id="49" dur="5000" fill="hold"/>
                                        <p:tgtEl>
                                          <p:spTgt spid="447492"/>
                                        </p:tgtEl>
                                        <p:attrNameLst>
                                          <p:attrName>ppt_x</p:attrName>
                                          <p:attrName>ppt_y</p:attrName>
                                        </p:attrNameLst>
                                      </p:cBhvr>
                                      <p:rCtr x="-397" y="255"/>
                                    </p:animMotion>
                                  </p:childTnLst>
                                </p:cTn>
                              </p:par>
                              <p:par>
                                <p:cTn id="50" presetID="0" presetClass="path" presetSubtype="0" accel="50000" decel="50000" fill="hold" nodeType="withEffect">
                                  <p:stCondLst>
                                    <p:cond delay="0"/>
                                  </p:stCondLst>
                                  <p:childTnLst>
                                    <p:animMotion origin="layout" path="M -4.72222E-6 -3.87283E-6 L 0.59653 0.00255 " pathEditMode="relative" rAng="0" ptsTypes="AA">
                                      <p:cBhvr>
                                        <p:cTn id="51" dur="5000" fill="hold"/>
                                        <p:tgtEl>
                                          <p:spTgt spid="447499"/>
                                        </p:tgtEl>
                                        <p:attrNameLst>
                                          <p:attrName>ppt_x</p:attrName>
                                          <p:attrName>ppt_y</p:attrName>
                                        </p:attrNameLst>
                                      </p:cBhvr>
                                      <p:rCtr x="298" y="1"/>
                                    </p:animMotion>
                                  </p:childTnLst>
                                </p:cTn>
                              </p:par>
                              <p:par>
                                <p:cTn id="52" presetID="8" presetClass="emph" presetSubtype="0" fill="hold" grpId="0" nodeType="withEffect">
                                  <p:stCondLst>
                                    <p:cond delay="0"/>
                                  </p:stCondLst>
                                  <p:childTnLst>
                                    <p:animRot by="48000000">
                                      <p:cBhvr>
                                        <p:cTn id="53" dur="5000" fill="hold"/>
                                        <p:tgtEl>
                                          <p:spTgt spid="447500"/>
                                        </p:tgtEl>
                                        <p:attrNameLst>
                                          <p:attrName>r</p:attrName>
                                        </p:attrNameLst>
                                      </p:cBhvr>
                                    </p:animRot>
                                  </p:childTnLst>
                                </p:cTn>
                              </p:par>
                              <p:par>
                                <p:cTn id="54" presetID="0" presetClass="path" presetSubtype="0" accel="50000" decel="50000" fill="hold" grpId="1" nodeType="withEffect">
                                  <p:stCondLst>
                                    <p:cond delay="0"/>
                                  </p:stCondLst>
                                  <p:childTnLst>
                                    <p:animMotion origin="layout" path="M 1.66667E-6 -2.02312E-6 L 0.60972 -0.00162 " pathEditMode="relative" rAng="0" ptsTypes="AA">
                                      <p:cBhvr>
                                        <p:cTn id="55" dur="5000" fill="hold"/>
                                        <p:tgtEl>
                                          <p:spTgt spid="447500"/>
                                        </p:tgtEl>
                                        <p:attrNameLst>
                                          <p:attrName>ppt_x</p:attrName>
                                          <p:attrName>ppt_y</p:attrName>
                                        </p:attrNameLst>
                                      </p:cBhvr>
                                      <p:rCtr x="305" y="-1"/>
                                    </p:animMotion>
                                  </p:childTnLst>
                                </p:cTn>
                              </p:par>
                              <p:par>
                                <p:cTn id="56" presetID="0" presetClass="path" presetSubtype="0" accel="50000" decel="50000" fill="hold" grpId="0" nodeType="withEffect">
                                  <p:stCondLst>
                                    <p:cond delay="0"/>
                                  </p:stCondLst>
                                  <p:childTnLst>
                                    <p:animMotion origin="layout" path="M -2.5E-6 -1.6763E-6 L 0.60886 0.00463 " pathEditMode="relative" rAng="0" ptsTypes="AA">
                                      <p:cBhvr>
                                        <p:cTn id="57" dur="5000" fill="hold"/>
                                        <p:tgtEl>
                                          <p:spTgt spid="447501"/>
                                        </p:tgtEl>
                                        <p:attrNameLst>
                                          <p:attrName>ppt_x</p:attrName>
                                          <p:attrName>ppt_y</p:attrName>
                                        </p:attrNameLst>
                                      </p:cBhvr>
                                      <p:rCtr x="304" y="2"/>
                                    </p:animMotion>
                                  </p:childTnLst>
                                </p:cTn>
                              </p:par>
                              <p:par>
                                <p:cTn id="58" presetID="10" presetClass="exit" presetSubtype="0" fill="hold" grpId="1" nodeType="withEffect">
                                  <p:stCondLst>
                                    <p:cond delay="0"/>
                                  </p:stCondLst>
                                  <p:childTnLst>
                                    <p:animEffect transition="out" filter="fade">
                                      <p:cBhvr>
                                        <p:cTn id="59" dur="500"/>
                                        <p:tgtEl>
                                          <p:spTgt spid="447505"/>
                                        </p:tgtEl>
                                      </p:cBhvr>
                                    </p:animEffect>
                                    <p:set>
                                      <p:cBhvr>
                                        <p:cTn id="60" dur="1" fill="hold">
                                          <p:stCondLst>
                                            <p:cond delay="499"/>
                                          </p:stCondLst>
                                        </p:cTn>
                                        <p:tgtEl>
                                          <p:spTgt spid="447505"/>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447506"/>
                                        </p:tgtEl>
                                      </p:cBhvr>
                                    </p:animEffect>
                                    <p:set>
                                      <p:cBhvr>
                                        <p:cTn id="63" dur="1" fill="hold">
                                          <p:stCondLst>
                                            <p:cond delay="499"/>
                                          </p:stCondLst>
                                        </p:cTn>
                                        <p:tgtEl>
                                          <p:spTgt spid="447506"/>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447503"/>
                                        </p:tgtEl>
                                      </p:cBhvr>
                                    </p:animEffect>
                                    <p:set>
                                      <p:cBhvr>
                                        <p:cTn id="66" dur="1" fill="hold">
                                          <p:stCondLst>
                                            <p:cond delay="499"/>
                                          </p:stCondLst>
                                        </p:cTn>
                                        <p:tgtEl>
                                          <p:spTgt spid="447503"/>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447504"/>
                                        </p:tgtEl>
                                      </p:cBhvr>
                                    </p:animEffect>
                                    <p:set>
                                      <p:cBhvr>
                                        <p:cTn id="69" dur="1" fill="hold">
                                          <p:stCondLst>
                                            <p:cond delay="499"/>
                                          </p:stCondLst>
                                        </p:cTn>
                                        <p:tgtEl>
                                          <p:spTgt spid="447504"/>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447502"/>
                                        </p:tgtEl>
                                      </p:cBhvr>
                                    </p:animEffect>
                                    <p:set>
                                      <p:cBhvr>
                                        <p:cTn id="72" dur="1" fill="hold">
                                          <p:stCondLst>
                                            <p:cond delay="499"/>
                                          </p:stCondLst>
                                        </p:cTn>
                                        <p:tgtEl>
                                          <p:spTgt spid="447502"/>
                                        </p:tgtEl>
                                        <p:attrNameLst>
                                          <p:attrName>style.visibility</p:attrName>
                                        </p:attrNameLst>
                                      </p:cBhvr>
                                      <p:to>
                                        <p:strVal val="hidden"/>
                                      </p:to>
                                    </p:set>
                                  </p:childTnLst>
                                </p:cTn>
                              </p:par>
                            </p:childTnLst>
                          </p:cTn>
                        </p:par>
                        <p:par>
                          <p:cTn id="73" fill="hold">
                            <p:stCondLst>
                              <p:cond delay="5000"/>
                            </p:stCondLst>
                            <p:childTnLst>
                              <p:par>
                                <p:cTn id="74" presetID="10" presetClass="exit" presetSubtype="0" fill="hold" nodeType="afterEffect">
                                  <p:stCondLst>
                                    <p:cond delay="0"/>
                                  </p:stCondLst>
                                  <p:childTnLst>
                                    <p:animEffect transition="out" filter="fade">
                                      <p:cBhvr>
                                        <p:cTn id="75" dur="500"/>
                                        <p:tgtEl>
                                          <p:spTgt spid="447499"/>
                                        </p:tgtEl>
                                      </p:cBhvr>
                                    </p:animEffect>
                                    <p:set>
                                      <p:cBhvr>
                                        <p:cTn id="76" dur="1" fill="hold">
                                          <p:stCondLst>
                                            <p:cond delay="499"/>
                                          </p:stCondLst>
                                        </p:cTn>
                                        <p:tgtEl>
                                          <p:spTgt spid="4474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508" grpId="0" animBg="1"/>
      <p:bldP spid="447501" grpId="0" animBg="1"/>
      <p:bldP spid="447500" grpId="0" animBg="1"/>
      <p:bldP spid="447500" grpId="1" animBg="1"/>
      <p:bldP spid="447502" grpId="0" animBg="1"/>
      <p:bldP spid="447502" grpId="1" animBg="1"/>
      <p:bldP spid="447503" grpId="0"/>
      <p:bldP spid="447503" grpId="1"/>
      <p:bldP spid="447505" grpId="0"/>
      <p:bldP spid="447505" grpId="1"/>
      <p:bldP spid="447506" grpId="0"/>
      <p:bldP spid="447506" grpId="1"/>
      <p:bldP spid="447509" grpId="0" animBg="1"/>
      <p:bldP spid="447504" grpId="0" animBg="1"/>
      <p:bldP spid="44750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50000">
              <a:schemeClr val="bg1"/>
            </a:gs>
            <a:gs pos="100000">
              <a:srgbClr val="FFFF66"/>
            </a:gs>
          </a:gsLst>
          <a:lin ang="2700000" scaled="1"/>
        </a:gradFill>
        <a:effectLst/>
      </p:bgPr>
    </p:bg>
    <p:spTree>
      <p:nvGrpSpPr>
        <p:cNvPr id="1" name=""/>
        <p:cNvGrpSpPr/>
        <p:nvPr/>
      </p:nvGrpSpPr>
      <p:grpSpPr>
        <a:xfrm>
          <a:off x="0" y="0"/>
          <a:ext cx="0" cy="0"/>
          <a:chOff x="0" y="0"/>
          <a:chExt cx="0" cy="0"/>
        </a:xfrm>
      </p:grpSpPr>
      <p:pic>
        <p:nvPicPr>
          <p:cNvPr id="457730" name="Picture 2" descr="79"/>
          <p:cNvPicPr>
            <a:picLocks noChangeAspect="1" noChangeArrowheads="1" noCrop="1"/>
          </p:cNvPicPr>
          <p:nvPr/>
        </p:nvPicPr>
        <p:blipFill>
          <a:blip r:embed="rId3" cstate="print"/>
          <a:srcRect/>
          <a:stretch>
            <a:fillRect/>
          </a:stretch>
        </p:blipFill>
        <p:spPr bwMode="auto">
          <a:xfrm>
            <a:off x="793750" y="403225"/>
            <a:ext cx="3265488" cy="1766888"/>
          </a:xfrm>
          <a:prstGeom prst="rect">
            <a:avLst/>
          </a:prstGeom>
          <a:noFill/>
        </p:spPr>
      </p:pic>
      <p:pic>
        <p:nvPicPr>
          <p:cNvPr id="457731" name="Picture 3" descr="5"/>
          <p:cNvPicPr>
            <a:picLocks noChangeAspect="1" noChangeArrowheads="1" noCrop="1"/>
          </p:cNvPicPr>
          <p:nvPr/>
        </p:nvPicPr>
        <p:blipFill>
          <a:blip r:embed="rId4" cstate="print"/>
          <a:srcRect/>
          <a:stretch>
            <a:fillRect/>
          </a:stretch>
        </p:blipFill>
        <p:spPr bwMode="auto">
          <a:xfrm>
            <a:off x="233363" y="3168650"/>
            <a:ext cx="2508250" cy="2230438"/>
          </a:xfrm>
          <a:prstGeom prst="rect">
            <a:avLst/>
          </a:prstGeom>
          <a:noFill/>
        </p:spPr>
      </p:pic>
      <p:sp>
        <p:nvSpPr>
          <p:cNvPr id="457732" name="Text Box 4"/>
          <p:cNvSpPr txBox="1">
            <a:spLocks noChangeArrowheads="1"/>
          </p:cNvSpPr>
          <p:nvPr/>
        </p:nvSpPr>
        <p:spPr bwMode="auto">
          <a:xfrm>
            <a:off x="452438" y="5668963"/>
            <a:ext cx="2292350" cy="1189037"/>
          </a:xfrm>
          <a:prstGeom prst="rect">
            <a:avLst/>
          </a:prstGeom>
          <a:noFill/>
          <a:ln w="9525" algn="ctr">
            <a:noFill/>
            <a:prstDash val="sysDot"/>
            <a:miter lim="800000"/>
            <a:headEnd/>
            <a:tailEnd/>
          </a:ln>
          <a:effectLst/>
        </p:spPr>
        <p:txBody>
          <a:bodyPr wrap="none">
            <a:spAutoFit/>
          </a:bodyPr>
          <a:lstStyle/>
          <a:p>
            <a:r>
              <a:rPr lang="en-US" sz="7200"/>
              <a:t>d=1</a:t>
            </a:r>
            <a:r>
              <a:rPr lang="ru-RU" sz="7200"/>
              <a:t>м</a:t>
            </a:r>
          </a:p>
        </p:txBody>
      </p:sp>
      <p:sp>
        <p:nvSpPr>
          <p:cNvPr id="457733" name="Text Box 5"/>
          <p:cNvSpPr txBox="1">
            <a:spLocks noChangeArrowheads="1"/>
          </p:cNvSpPr>
          <p:nvPr/>
        </p:nvSpPr>
        <p:spPr bwMode="auto">
          <a:xfrm>
            <a:off x="4479925" y="192088"/>
            <a:ext cx="2754313" cy="1189037"/>
          </a:xfrm>
          <a:prstGeom prst="rect">
            <a:avLst/>
          </a:prstGeom>
          <a:noFill/>
          <a:ln w="9525" algn="ctr">
            <a:noFill/>
            <a:prstDash val="sysDot"/>
            <a:miter lim="800000"/>
            <a:headEnd/>
            <a:tailEnd/>
          </a:ln>
          <a:effectLst/>
        </p:spPr>
        <p:txBody>
          <a:bodyPr wrap="none">
            <a:spAutoFit/>
          </a:bodyPr>
          <a:lstStyle/>
          <a:p>
            <a:r>
              <a:rPr lang="en-US" sz="7200"/>
              <a:t>d=1</a:t>
            </a:r>
            <a:r>
              <a:rPr lang="ru-RU" sz="7200"/>
              <a:t>дм</a:t>
            </a:r>
            <a:endParaRPr lang="ru-RU"/>
          </a:p>
        </p:txBody>
      </p:sp>
      <p:sp>
        <p:nvSpPr>
          <p:cNvPr id="457734" name="Text Box 6"/>
          <p:cNvSpPr txBox="1">
            <a:spLocks noChangeArrowheads="1"/>
          </p:cNvSpPr>
          <p:nvPr/>
        </p:nvSpPr>
        <p:spPr bwMode="auto">
          <a:xfrm>
            <a:off x="2986088" y="5668963"/>
            <a:ext cx="3900487" cy="1189037"/>
          </a:xfrm>
          <a:prstGeom prst="rect">
            <a:avLst/>
          </a:prstGeom>
          <a:noFill/>
          <a:ln w="9525" algn="ctr">
            <a:noFill/>
            <a:prstDash val="sysDot"/>
            <a:miter lim="800000"/>
            <a:headEnd/>
            <a:tailEnd/>
          </a:ln>
          <a:effectLst/>
        </p:spPr>
        <p:txBody>
          <a:bodyPr wrap="none">
            <a:spAutoFit/>
          </a:bodyPr>
          <a:lstStyle/>
          <a:p>
            <a:r>
              <a:rPr lang="ru-RU" sz="7200">
                <a:solidFill>
                  <a:srgbClr val="FF0066"/>
                </a:solidFill>
              </a:rPr>
              <a:t>10</a:t>
            </a:r>
            <a:r>
              <a:rPr lang="ru-RU" sz="5400">
                <a:solidFill>
                  <a:srgbClr val="FF0066"/>
                </a:solidFill>
              </a:rPr>
              <a:t>оборотов</a:t>
            </a:r>
            <a:endParaRPr lang="ru-RU" sz="7200">
              <a:solidFill>
                <a:srgbClr val="FF0066"/>
              </a:solidFill>
            </a:endParaRPr>
          </a:p>
        </p:txBody>
      </p:sp>
      <p:sp>
        <p:nvSpPr>
          <p:cNvPr id="457735" name="Text Box 7"/>
          <p:cNvSpPr txBox="1">
            <a:spLocks noChangeArrowheads="1"/>
          </p:cNvSpPr>
          <p:nvPr/>
        </p:nvSpPr>
        <p:spPr bwMode="auto">
          <a:xfrm>
            <a:off x="4465638" y="1206500"/>
            <a:ext cx="4357687" cy="1189038"/>
          </a:xfrm>
          <a:prstGeom prst="rect">
            <a:avLst/>
          </a:prstGeom>
          <a:noFill/>
          <a:ln w="9525" algn="ctr">
            <a:noFill/>
            <a:prstDash val="sysDot"/>
            <a:miter lim="800000"/>
            <a:headEnd/>
            <a:tailEnd/>
          </a:ln>
          <a:effectLst/>
        </p:spPr>
        <p:txBody>
          <a:bodyPr wrap="none">
            <a:spAutoFit/>
          </a:bodyPr>
          <a:lstStyle/>
          <a:p>
            <a:r>
              <a:rPr lang="ru-RU" sz="7200">
                <a:solidFill>
                  <a:srgbClr val="990099"/>
                </a:solidFill>
              </a:rPr>
              <a:t>350</a:t>
            </a:r>
            <a:r>
              <a:rPr lang="ru-RU" sz="5400">
                <a:solidFill>
                  <a:srgbClr val="990099"/>
                </a:solidFill>
              </a:rPr>
              <a:t>оборотов</a:t>
            </a:r>
            <a:endParaRPr lang="ru-RU">
              <a:solidFill>
                <a:srgbClr val="99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57732"/>
                                        </p:tgtEl>
                                        <p:attrNameLst>
                                          <p:attrName>style.visibility</p:attrName>
                                        </p:attrNameLst>
                                      </p:cBhvr>
                                      <p:to>
                                        <p:strVal val="visible"/>
                                      </p:to>
                                    </p:set>
                                    <p:anim calcmode="lin" valueType="num">
                                      <p:cBhvr>
                                        <p:cTn id="7" dur="1000" fill="hold"/>
                                        <p:tgtEl>
                                          <p:spTgt spid="457732"/>
                                        </p:tgtEl>
                                        <p:attrNameLst>
                                          <p:attrName>ppt_w</p:attrName>
                                        </p:attrNameLst>
                                      </p:cBhvr>
                                      <p:tavLst>
                                        <p:tav tm="0">
                                          <p:val>
                                            <p:fltVal val="0"/>
                                          </p:val>
                                        </p:tav>
                                        <p:tav tm="100000">
                                          <p:val>
                                            <p:strVal val="#ppt_w"/>
                                          </p:val>
                                        </p:tav>
                                      </p:tavLst>
                                    </p:anim>
                                    <p:anim calcmode="lin" valueType="num">
                                      <p:cBhvr>
                                        <p:cTn id="8" dur="1000" fill="hold"/>
                                        <p:tgtEl>
                                          <p:spTgt spid="457732"/>
                                        </p:tgtEl>
                                        <p:attrNameLst>
                                          <p:attrName>ppt_h</p:attrName>
                                        </p:attrNameLst>
                                      </p:cBhvr>
                                      <p:tavLst>
                                        <p:tav tm="0">
                                          <p:val>
                                            <p:fltVal val="0"/>
                                          </p:val>
                                        </p:tav>
                                        <p:tav tm="100000">
                                          <p:val>
                                            <p:strVal val="#ppt_h"/>
                                          </p:val>
                                        </p:tav>
                                      </p:tavLst>
                                    </p:anim>
                                    <p:anim calcmode="lin" valueType="num">
                                      <p:cBhvr>
                                        <p:cTn id="9" dur="1000" fill="hold"/>
                                        <p:tgtEl>
                                          <p:spTgt spid="457732"/>
                                        </p:tgtEl>
                                        <p:attrNameLst>
                                          <p:attrName>style.rotation</p:attrName>
                                        </p:attrNameLst>
                                      </p:cBhvr>
                                      <p:tavLst>
                                        <p:tav tm="0">
                                          <p:val>
                                            <p:fltVal val="360"/>
                                          </p:val>
                                        </p:tav>
                                        <p:tav tm="100000">
                                          <p:val>
                                            <p:fltVal val="0"/>
                                          </p:val>
                                        </p:tav>
                                      </p:tavLst>
                                    </p:anim>
                                    <p:animEffect transition="in" filter="fade">
                                      <p:cBhvr>
                                        <p:cTn id="10" dur="1000"/>
                                        <p:tgtEl>
                                          <p:spTgt spid="457732"/>
                                        </p:tgtEl>
                                      </p:cBhvr>
                                    </p:animEffect>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457734"/>
                                        </p:tgtEl>
                                        <p:attrNameLst>
                                          <p:attrName>style.visibility</p:attrName>
                                        </p:attrNameLst>
                                      </p:cBhvr>
                                      <p:to>
                                        <p:strVal val="visible"/>
                                      </p:to>
                                    </p:set>
                                    <p:anim calcmode="lin" valueType="num">
                                      <p:cBhvr>
                                        <p:cTn id="14" dur="1000" fill="hold"/>
                                        <p:tgtEl>
                                          <p:spTgt spid="457734"/>
                                        </p:tgtEl>
                                        <p:attrNameLst>
                                          <p:attrName>ppt_w</p:attrName>
                                        </p:attrNameLst>
                                      </p:cBhvr>
                                      <p:tavLst>
                                        <p:tav tm="0">
                                          <p:val>
                                            <p:fltVal val="0"/>
                                          </p:val>
                                        </p:tav>
                                        <p:tav tm="100000">
                                          <p:val>
                                            <p:strVal val="#ppt_w"/>
                                          </p:val>
                                        </p:tav>
                                      </p:tavLst>
                                    </p:anim>
                                    <p:anim calcmode="lin" valueType="num">
                                      <p:cBhvr>
                                        <p:cTn id="15" dur="1000" fill="hold"/>
                                        <p:tgtEl>
                                          <p:spTgt spid="457734"/>
                                        </p:tgtEl>
                                        <p:attrNameLst>
                                          <p:attrName>ppt_h</p:attrName>
                                        </p:attrNameLst>
                                      </p:cBhvr>
                                      <p:tavLst>
                                        <p:tav tm="0">
                                          <p:val>
                                            <p:fltVal val="0"/>
                                          </p:val>
                                        </p:tav>
                                        <p:tav tm="100000">
                                          <p:val>
                                            <p:strVal val="#ppt_h"/>
                                          </p:val>
                                        </p:tav>
                                      </p:tavLst>
                                    </p:anim>
                                    <p:anim calcmode="lin" valueType="num">
                                      <p:cBhvr>
                                        <p:cTn id="16" dur="1000" fill="hold"/>
                                        <p:tgtEl>
                                          <p:spTgt spid="457734"/>
                                        </p:tgtEl>
                                        <p:attrNameLst>
                                          <p:attrName>style.rotation</p:attrName>
                                        </p:attrNameLst>
                                      </p:cBhvr>
                                      <p:tavLst>
                                        <p:tav tm="0">
                                          <p:val>
                                            <p:fltVal val="360"/>
                                          </p:val>
                                        </p:tav>
                                        <p:tav tm="100000">
                                          <p:val>
                                            <p:fltVal val="0"/>
                                          </p:val>
                                        </p:tav>
                                      </p:tavLst>
                                    </p:anim>
                                    <p:animEffect transition="in" filter="fade">
                                      <p:cBhvr>
                                        <p:cTn id="17" dur="1000"/>
                                        <p:tgtEl>
                                          <p:spTgt spid="457734"/>
                                        </p:tgtEl>
                                      </p:cBhvr>
                                    </p:animEffect>
                                  </p:childTnLst>
                                </p:cTn>
                              </p:par>
                            </p:childTnLst>
                          </p:cTn>
                        </p:par>
                        <p:par>
                          <p:cTn id="18" fill="hold">
                            <p:stCondLst>
                              <p:cond delay="2000"/>
                            </p:stCondLst>
                            <p:childTnLst>
                              <p:par>
                                <p:cTn id="19" presetID="49" presetClass="entr" presetSubtype="0" decel="100000" fill="hold" grpId="0" nodeType="afterEffect">
                                  <p:stCondLst>
                                    <p:cond delay="0"/>
                                  </p:stCondLst>
                                  <p:childTnLst>
                                    <p:set>
                                      <p:cBhvr>
                                        <p:cTn id="20" dur="1" fill="hold">
                                          <p:stCondLst>
                                            <p:cond delay="0"/>
                                          </p:stCondLst>
                                        </p:cTn>
                                        <p:tgtEl>
                                          <p:spTgt spid="457733"/>
                                        </p:tgtEl>
                                        <p:attrNameLst>
                                          <p:attrName>style.visibility</p:attrName>
                                        </p:attrNameLst>
                                      </p:cBhvr>
                                      <p:to>
                                        <p:strVal val="visible"/>
                                      </p:to>
                                    </p:set>
                                    <p:anim calcmode="lin" valueType="num">
                                      <p:cBhvr>
                                        <p:cTn id="21" dur="1000" fill="hold"/>
                                        <p:tgtEl>
                                          <p:spTgt spid="457733"/>
                                        </p:tgtEl>
                                        <p:attrNameLst>
                                          <p:attrName>ppt_w</p:attrName>
                                        </p:attrNameLst>
                                      </p:cBhvr>
                                      <p:tavLst>
                                        <p:tav tm="0">
                                          <p:val>
                                            <p:fltVal val="0"/>
                                          </p:val>
                                        </p:tav>
                                        <p:tav tm="100000">
                                          <p:val>
                                            <p:strVal val="#ppt_w"/>
                                          </p:val>
                                        </p:tav>
                                      </p:tavLst>
                                    </p:anim>
                                    <p:anim calcmode="lin" valueType="num">
                                      <p:cBhvr>
                                        <p:cTn id="22" dur="1000" fill="hold"/>
                                        <p:tgtEl>
                                          <p:spTgt spid="457733"/>
                                        </p:tgtEl>
                                        <p:attrNameLst>
                                          <p:attrName>ppt_h</p:attrName>
                                        </p:attrNameLst>
                                      </p:cBhvr>
                                      <p:tavLst>
                                        <p:tav tm="0">
                                          <p:val>
                                            <p:fltVal val="0"/>
                                          </p:val>
                                        </p:tav>
                                        <p:tav tm="100000">
                                          <p:val>
                                            <p:strVal val="#ppt_h"/>
                                          </p:val>
                                        </p:tav>
                                      </p:tavLst>
                                    </p:anim>
                                    <p:anim calcmode="lin" valueType="num">
                                      <p:cBhvr>
                                        <p:cTn id="23" dur="1000" fill="hold"/>
                                        <p:tgtEl>
                                          <p:spTgt spid="457733"/>
                                        </p:tgtEl>
                                        <p:attrNameLst>
                                          <p:attrName>style.rotation</p:attrName>
                                        </p:attrNameLst>
                                      </p:cBhvr>
                                      <p:tavLst>
                                        <p:tav tm="0">
                                          <p:val>
                                            <p:fltVal val="360"/>
                                          </p:val>
                                        </p:tav>
                                        <p:tav tm="100000">
                                          <p:val>
                                            <p:fltVal val="0"/>
                                          </p:val>
                                        </p:tav>
                                      </p:tavLst>
                                    </p:anim>
                                    <p:animEffect transition="in" filter="fade">
                                      <p:cBhvr>
                                        <p:cTn id="24" dur="1000"/>
                                        <p:tgtEl>
                                          <p:spTgt spid="457733"/>
                                        </p:tgtEl>
                                      </p:cBhvr>
                                    </p:animEffect>
                                  </p:childTnLst>
                                </p:cTn>
                              </p:par>
                            </p:childTnLst>
                          </p:cTn>
                        </p:par>
                        <p:par>
                          <p:cTn id="25" fill="hold">
                            <p:stCondLst>
                              <p:cond delay="3000"/>
                            </p:stCondLst>
                            <p:childTnLst>
                              <p:par>
                                <p:cTn id="26" presetID="49" presetClass="entr" presetSubtype="0" decel="100000" fill="hold" grpId="0" nodeType="afterEffect">
                                  <p:stCondLst>
                                    <p:cond delay="0"/>
                                  </p:stCondLst>
                                  <p:childTnLst>
                                    <p:set>
                                      <p:cBhvr>
                                        <p:cTn id="27" dur="1" fill="hold">
                                          <p:stCondLst>
                                            <p:cond delay="0"/>
                                          </p:stCondLst>
                                        </p:cTn>
                                        <p:tgtEl>
                                          <p:spTgt spid="457735"/>
                                        </p:tgtEl>
                                        <p:attrNameLst>
                                          <p:attrName>style.visibility</p:attrName>
                                        </p:attrNameLst>
                                      </p:cBhvr>
                                      <p:to>
                                        <p:strVal val="visible"/>
                                      </p:to>
                                    </p:set>
                                    <p:anim calcmode="lin" valueType="num">
                                      <p:cBhvr>
                                        <p:cTn id="28" dur="1000" fill="hold"/>
                                        <p:tgtEl>
                                          <p:spTgt spid="457735"/>
                                        </p:tgtEl>
                                        <p:attrNameLst>
                                          <p:attrName>ppt_w</p:attrName>
                                        </p:attrNameLst>
                                      </p:cBhvr>
                                      <p:tavLst>
                                        <p:tav tm="0">
                                          <p:val>
                                            <p:fltVal val="0"/>
                                          </p:val>
                                        </p:tav>
                                        <p:tav tm="100000">
                                          <p:val>
                                            <p:strVal val="#ppt_w"/>
                                          </p:val>
                                        </p:tav>
                                      </p:tavLst>
                                    </p:anim>
                                    <p:anim calcmode="lin" valueType="num">
                                      <p:cBhvr>
                                        <p:cTn id="29" dur="1000" fill="hold"/>
                                        <p:tgtEl>
                                          <p:spTgt spid="457735"/>
                                        </p:tgtEl>
                                        <p:attrNameLst>
                                          <p:attrName>ppt_h</p:attrName>
                                        </p:attrNameLst>
                                      </p:cBhvr>
                                      <p:tavLst>
                                        <p:tav tm="0">
                                          <p:val>
                                            <p:fltVal val="0"/>
                                          </p:val>
                                        </p:tav>
                                        <p:tav tm="100000">
                                          <p:val>
                                            <p:strVal val="#ppt_h"/>
                                          </p:val>
                                        </p:tav>
                                      </p:tavLst>
                                    </p:anim>
                                    <p:anim calcmode="lin" valueType="num">
                                      <p:cBhvr>
                                        <p:cTn id="30" dur="1000" fill="hold"/>
                                        <p:tgtEl>
                                          <p:spTgt spid="457735"/>
                                        </p:tgtEl>
                                        <p:attrNameLst>
                                          <p:attrName>style.rotation</p:attrName>
                                        </p:attrNameLst>
                                      </p:cBhvr>
                                      <p:tavLst>
                                        <p:tav tm="0">
                                          <p:val>
                                            <p:fltVal val="360"/>
                                          </p:val>
                                        </p:tav>
                                        <p:tav tm="100000">
                                          <p:val>
                                            <p:fltVal val="0"/>
                                          </p:val>
                                        </p:tav>
                                      </p:tavLst>
                                    </p:anim>
                                    <p:animEffect transition="in" filter="fade">
                                      <p:cBhvr>
                                        <p:cTn id="31" dur="1000"/>
                                        <p:tgtEl>
                                          <p:spTgt spid="457735"/>
                                        </p:tgtEl>
                                      </p:cBhvr>
                                    </p:animEffect>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nodeType="clickEffect">
                                  <p:stCondLst>
                                    <p:cond delay="0"/>
                                  </p:stCondLst>
                                  <p:childTnLst>
                                    <p:animMotion origin="layout" path="M 4.16667E-6 2.19653E-6 L 0.71059 -0.01179 " pathEditMode="relative" ptsTypes="AA">
                                      <p:cBhvr>
                                        <p:cTn id="35" dur="5000" fill="hold"/>
                                        <p:tgtEl>
                                          <p:spTgt spid="45773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2" grpId="0"/>
      <p:bldP spid="457733" grpId="0"/>
      <p:bldP spid="457734" grpId="0"/>
      <p:bldP spid="4577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5" name="Oval 15"/>
          <p:cNvSpPr>
            <a:spLocks noChangeArrowheads="1"/>
          </p:cNvSpPr>
          <p:nvPr/>
        </p:nvSpPr>
        <p:spPr bwMode="auto">
          <a:xfrm>
            <a:off x="1425575" y="257175"/>
            <a:ext cx="5983288" cy="5956300"/>
          </a:xfrm>
          <a:prstGeom prst="ellipse">
            <a:avLst/>
          </a:prstGeom>
          <a:noFill/>
          <a:ln w="76200" algn="ctr">
            <a:solidFill>
              <a:srgbClr val="008000"/>
            </a:solidFill>
            <a:round/>
            <a:headEnd/>
            <a:tailEnd/>
          </a:ln>
          <a:effectLst/>
        </p:spPr>
        <p:txBody>
          <a:bodyPr wrap="none" anchor="ctr"/>
          <a:lstStyle/>
          <a:p>
            <a:endParaRPr lang="ru-RU"/>
          </a:p>
        </p:txBody>
      </p:sp>
      <p:pic>
        <p:nvPicPr>
          <p:cNvPr id="389124" name="Picture 4" descr="aluno03"/>
          <p:cNvPicPr>
            <a:picLocks noChangeAspect="1" noChangeArrowheads="1" noCrop="1"/>
          </p:cNvPicPr>
          <p:nvPr/>
        </p:nvPicPr>
        <p:blipFill>
          <a:blip r:embed="rId3" cstate="print"/>
          <a:srcRect/>
          <a:stretch>
            <a:fillRect/>
          </a:stretch>
        </p:blipFill>
        <p:spPr bwMode="auto">
          <a:xfrm rot="734391">
            <a:off x="3990975" y="211138"/>
            <a:ext cx="1082675" cy="1865312"/>
          </a:xfrm>
          <a:prstGeom prst="rect">
            <a:avLst/>
          </a:prstGeom>
          <a:noFill/>
        </p:spPr>
      </p:pic>
      <p:pic>
        <p:nvPicPr>
          <p:cNvPr id="389125" name="Picture 5" descr="035"/>
          <p:cNvPicPr>
            <a:picLocks noChangeAspect="1" noChangeArrowheads="1" noCrop="1"/>
          </p:cNvPicPr>
          <p:nvPr/>
        </p:nvPicPr>
        <p:blipFill>
          <a:blip r:embed="rId4" cstate="print"/>
          <a:srcRect/>
          <a:stretch>
            <a:fillRect/>
          </a:stretch>
        </p:blipFill>
        <p:spPr bwMode="auto">
          <a:xfrm>
            <a:off x="2635250" y="1946275"/>
            <a:ext cx="3489325" cy="2586038"/>
          </a:xfrm>
          <a:prstGeom prst="rect">
            <a:avLst/>
          </a:prstGeom>
          <a:noFill/>
        </p:spPr>
      </p:pic>
      <p:pic>
        <p:nvPicPr>
          <p:cNvPr id="389126" name="Picture 6" descr="aluno03"/>
          <p:cNvPicPr>
            <a:picLocks noChangeAspect="1" noChangeArrowheads="1" noCrop="1"/>
          </p:cNvPicPr>
          <p:nvPr/>
        </p:nvPicPr>
        <p:blipFill>
          <a:blip r:embed="rId3" cstate="print"/>
          <a:srcRect/>
          <a:stretch>
            <a:fillRect/>
          </a:stretch>
        </p:blipFill>
        <p:spPr bwMode="auto">
          <a:xfrm rot="3323515">
            <a:off x="5217319" y="699294"/>
            <a:ext cx="1082675" cy="1865313"/>
          </a:xfrm>
          <a:prstGeom prst="rect">
            <a:avLst/>
          </a:prstGeom>
          <a:noFill/>
        </p:spPr>
      </p:pic>
      <p:pic>
        <p:nvPicPr>
          <p:cNvPr id="389127" name="Picture 7" descr="aluno03"/>
          <p:cNvPicPr>
            <a:picLocks noChangeAspect="1" noChangeArrowheads="1" noCrop="1"/>
          </p:cNvPicPr>
          <p:nvPr/>
        </p:nvPicPr>
        <p:blipFill>
          <a:blip r:embed="rId3" cstate="print"/>
          <a:srcRect/>
          <a:stretch>
            <a:fillRect/>
          </a:stretch>
        </p:blipFill>
        <p:spPr bwMode="auto">
          <a:xfrm rot="5227553">
            <a:off x="5914231" y="1894682"/>
            <a:ext cx="1082675" cy="1865312"/>
          </a:xfrm>
          <a:prstGeom prst="rect">
            <a:avLst/>
          </a:prstGeom>
          <a:noFill/>
        </p:spPr>
      </p:pic>
      <p:pic>
        <p:nvPicPr>
          <p:cNvPr id="389128" name="Picture 8" descr="aluno03"/>
          <p:cNvPicPr>
            <a:picLocks noChangeAspect="1" noChangeArrowheads="1" noCrop="1"/>
          </p:cNvPicPr>
          <p:nvPr/>
        </p:nvPicPr>
        <p:blipFill>
          <a:blip r:embed="rId3" cstate="print"/>
          <a:srcRect/>
          <a:stretch>
            <a:fillRect/>
          </a:stretch>
        </p:blipFill>
        <p:spPr bwMode="auto">
          <a:xfrm rot="11973484">
            <a:off x="3697288" y="4330700"/>
            <a:ext cx="1082675" cy="1865313"/>
          </a:xfrm>
          <a:prstGeom prst="rect">
            <a:avLst/>
          </a:prstGeom>
          <a:noFill/>
        </p:spPr>
      </p:pic>
      <p:pic>
        <p:nvPicPr>
          <p:cNvPr id="389129" name="Picture 9" descr="aluno03"/>
          <p:cNvPicPr>
            <a:picLocks noChangeAspect="1" noChangeArrowheads="1" noCrop="1"/>
          </p:cNvPicPr>
          <p:nvPr/>
        </p:nvPicPr>
        <p:blipFill>
          <a:blip r:embed="rId3" cstate="print"/>
          <a:srcRect/>
          <a:stretch>
            <a:fillRect/>
          </a:stretch>
        </p:blipFill>
        <p:spPr bwMode="auto">
          <a:xfrm rot="9693219">
            <a:off x="4824413" y="4125913"/>
            <a:ext cx="1082675" cy="1865312"/>
          </a:xfrm>
          <a:prstGeom prst="rect">
            <a:avLst/>
          </a:prstGeom>
          <a:noFill/>
        </p:spPr>
      </p:pic>
      <p:pic>
        <p:nvPicPr>
          <p:cNvPr id="389130" name="Picture 10" descr="aluno03"/>
          <p:cNvPicPr>
            <a:picLocks noChangeAspect="1" noChangeArrowheads="1" noCrop="1"/>
          </p:cNvPicPr>
          <p:nvPr/>
        </p:nvPicPr>
        <p:blipFill>
          <a:blip r:embed="rId3" cstate="print"/>
          <a:srcRect/>
          <a:stretch>
            <a:fillRect/>
          </a:stretch>
        </p:blipFill>
        <p:spPr bwMode="auto">
          <a:xfrm rot="-47968711">
            <a:off x="1826419" y="2694781"/>
            <a:ext cx="1082675" cy="1865313"/>
          </a:xfrm>
          <a:prstGeom prst="rect">
            <a:avLst/>
          </a:prstGeom>
          <a:noFill/>
        </p:spPr>
      </p:pic>
      <p:pic>
        <p:nvPicPr>
          <p:cNvPr id="389131" name="Picture 11" descr="aluno03"/>
          <p:cNvPicPr>
            <a:picLocks noChangeAspect="1" noChangeArrowheads="1" noCrop="1"/>
          </p:cNvPicPr>
          <p:nvPr/>
        </p:nvPicPr>
        <p:blipFill>
          <a:blip r:embed="rId3" cstate="print"/>
          <a:srcRect/>
          <a:stretch>
            <a:fillRect/>
          </a:stretch>
        </p:blipFill>
        <p:spPr bwMode="auto">
          <a:xfrm rot="-114955232">
            <a:off x="2559844" y="3820319"/>
            <a:ext cx="1082675" cy="1865313"/>
          </a:xfrm>
          <a:prstGeom prst="rect">
            <a:avLst/>
          </a:prstGeom>
          <a:noFill/>
        </p:spPr>
      </p:pic>
      <p:pic>
        <p:nvPicPr>
          <p:cNvPr id="389132" name="Picture 12" descr="aluno03"/>
          <p:cNvPicPr>
            <a:picLocks noChangeAspect="1" noChangeArrowheads="1" noCrop="1"/>
          </p:cNvPicPr>
          <p:nvPr/>
        </p:nvPicPr>
        <p:blipFill>
          <a:blip r:embed="rId3" cstate="print"/>
          <a:srcRect/>
          <a:stretch>
            <a:fillRect/>
          </a:stretch>
        </p:blipFill>
        <p:spPr bwMode="auto">
          <a:xfrm rot="7730550">
            <a:off x="5668169" y="3205956"/>
            <a:ext cx="1082675" cy="1865313"/>
          </a:xfrm>
          <a:prstGeom prst="rect">
            <a:avLst/>
          </a:prstGeom>
          <a:noFill/>
        </p:spPr>
      </p:pic>
      <p:pic>
        <p:nvPicPr>
          <p:cNvPr id="389133" name="Picture 13" descr="aluno03"/>
          <p:cNvPicPr>
            <a:picLocks noChangeAspect="1" noChangeArrowheads="1" noCrop="1"/>
          </p:cNvPicPr>
          <p:nvPr/>
        </p:nvPicPr>
        <p:blipFill>
          <a:blip r:embed="rId3" cstate="print"/>
          <a:srcRect/>
          <a:stretch>
            <a:fillRect/>
          </a:stretch>
        </p:blipFill>
        <p:spPr bwMode="auto">
          <a:xfrm rot="-2819965">
            <a:off x="1932781" y="1562895"/>
            <a:ext cx="1082675" cy="1865312"/>
          </a:xfrm>
          <a:prstGeom prst="rect">
            <a:avLst/>
          </a:prstGeom>
          <a:noFill/>
        </p:spPr>
      </p:pic>
      <p:pic>
        <p:nvPicPr>
          <p:cNvPr id="389134" name="Picture 14" descr="aluno03"/>
          <p:cNvPicPr>
            <a:picLocks noChangeAspect="1" noChangeArrowheads="1" noCrop="1"/>
          </p:cNvPicPr>
          <p:nvPr/>
        </p:nvPicPr>
        <p:blipFill>
          <a:blip r:embed="rId3" cstate="print"/>
          <a:srcRect/>
          <a:stretch>
            <a:fillRect/>
          </a:stretch>
        </p:blipFill>
        <p:spPr bwMode="auto">
          <a:xfrm rot="-926059">
            <a:off x="2738438" y="533400"/>
            <a:ext cx="1082675" cy="1865313"/>
          </a:xfrm>
          <a:prstGeom prst="rect">
            <a:avLst/>
          </a:prstGeom>
          <a:noFill/>
        </p:spPr>
      </p:pic>
      <p:sp>
        <p:nvSpPr>
          <p:cNvPr id="389139" name="Oval 19"/>
          <p:cNvSpPr>
            <a:spLocks noChangeArrowheads="1"/>
          </p:cNvSpPr>
          <p:nvPr/>
        </p:nvSpPr>
        <p:spPr bwMode="auto">
          <a:xfrm>
            <a:off x="3162300" y="2052638"/>
            <a:ext cx="2452688" cy="2360612"/>
          </a:xfrm>
          <a:prstGeom prst="ellipse">
            <a:avLst/>
          </a:prstGeom>
          <a:noFill/>
          <a:ln w="76200" algn="ctr">
            <a:solidFill>
              <a:srgbClr val="0000FF"/>
            </a:solidFill>
            <a:round/>
            <a:headEnd/>
            <a:tailEnd/>
          </a:ln>
          <a:effectLst/>
        </p:spPr>
        <p:txBody>
          <a:bodyPr wrap="none" anchor="ctr"/>
          <a:lstStyle/>
          <a:p>
            <a:endParaRPr lang="ru-RU"/>
          </a:p>
        </p:txBody>
      </p:sp>
      <p:sp>
        <p:nvSpPr>
          <p:cNvPr id="389138" name="Oval 18"/>
          <p:cNvSpPr>
            <a:spLocks noChangeArrowheads="1"/>
          </p:cNvSpPr>
          <p:nvPr/>
        </p:nvSpPr>
        <p:spPr bwMode="auto">
          <a:xfrm>
            <a:off x="3160713" y="2051050"/>
            <a:ext cx="2470150" cy="2357438"/>
          </a:xfrm>
          <a:prstGeom prst="ellipse">
            <a:avLst/>
          </a:prstGeom>
          <a:noFill/>
          <a:ln w="76200" algn="ctr">
            <a:solidFill>
              <a:srgbClr val="FF0000"/>
            </a:solidFill>
            <a:round/>
            <a:headEnd/>
            <a:tailEnd/>
          </a:ln>
          <a:effectLst/>
        </p:spPr>
        <p:txBody>
          <a:bodyPr wrap="none" anchor="ctr"/>
          <a:lstStyle/>
          <a:p>
            <a:endParaRPr lang="ru-RU"/>
          </a:p>
        </p:txBody>
      </p:sp>
      <p:sp>
        <p:nvSpPr>
          <p:cNvPr id="389137" name="Line 17"/>
          <p:cNvSpPr>
            <a:spLocks noChangeShapeType="1"/>
          </p:cNvSpPr>
          <p:nvPr/>
        </p:nvSpPr>
        <p:spPr bwMode="auto">
          <a:xfrm flipV="1">
            <a:off x="5343525" y="1333500"/>
            <a:ext cx="1425575" cy="1090613"/>
          </a:xfrm>
          <a:prstGeom prst="line">
            <a:avLst/>
          </a:prstGeom>
          <a:noFill/>
          <a:ln w="76200">
            <a:solidFill>
              <a:srgbClr val="990000"/>
            </a:solidFill>
            <a:round/>
            <a:headEnd type="arrow" w="med" len="med"/>
            <a:tailEnd type="arrow" w="med" len="med"/>
          </a:ln>
          <a:effectLst/>
        </p:spPr>
        <p:txBody>
          <a:bodyPr/>
          <a:lstStyle/>
          <a:p>
            <a:endParaRPr lang="ru-RU"/>
          </a:p>
        </p:txBody>
      </p:sp>
      <p:sp>
        <p:nvSpPr>
          <p:cNvPr id="389136" name="Line 16"/>
          <p:cNvSpPr>
            <a:spLocks noChangeShapeType="1"/>
          </p:cNvSpPr>
          <p:nvPr/>
        </p:nvSpPr>
        <p:spPr bwMode="auto">
          <a:xfrm flipV="1">
            <a:off x="4349750" y="2471738"/>
            <a:ext cx="974725" cy="754062"/>
          </a:xfrm>
          <a:prstGeom prst="line">
            <a:avLst/>
          </a:prstGeom>
          <a:noFill/>
          <a:ln w="76200">
            <a:solidFill>
              <a:schemeClr val="bg1"/>
            </a:solidFill>
            <a:round/>
            <a:headEnd type="arrow" w="med" len="med"/>
            <a:tailEnd type="arrow" w="med" len="me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89126"/>
                                        </p:tgtEl>
                                        <p:attrNameLst>
                                          <p:attrName>style.visibility</p:attrName>
                                        </p:attrNameLst>
                                      </p:cBhvr>
                                      <p:to>
                                        <p:strVal val="visible"/>
                                      </p:to>
                                    </p:set>
                                    <p:animEffect transition="in" filter="fade">
                                      <p:cBhvr>
                                        <p:cTn id="7" dur="500"/>
                                        <p:tgtEl>
                                          <p:spTgt spid="38912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89127"/>
                                        </p:tgtEl>
                                        <p:attrNameLst>
                                          <p:attrName>style.visibility</p:attrName>
                                        </p:attrNameLst>
                                      </p:cBhvr>
                                      <p:to>
                                        <p:strVal val="visible"/>
                                      </p:to>
                                    </p:set>
                                    <p:animEffect transition="in" filter="fade">
                                      <p:cBhvr>
                                        <p:cTn id="11" dur="500"/>
                                        <p:tgtEl>
                                          <p:spTgt spid="38912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89132"/>
                                        </p:tgtEl>
                                        <p:attrNameLst>
                                          <p:attrName>style.visibility</p:attrName>
                                        </p:attrNameLst>
                                      </p:cBhvr>
                                      <p:to>
                                        <p:strVal val="visible"/>
                                      </p:to>
                                    </p:set>
                                    <p:animEffect transition="in" filter="fade">
                                      <p:cBhvr>
                                        <p:cTn id="15" dur="500"/>
                                        <p:tgtEl>
                                          <p:spTgt spid="38913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89129"/>
                                        </p:tgtEl>
                                        <p:attrNameLst>
                                          <p:attrName>style.visibility</p:attrName>
                                        </p:attrNameLst>
                                      </p:cBhvr>
                                      <p:to>
                                        <p:strVal val="visible"/>
                                      </p:to>
                                    </p:set>
                                    <p:animEffect transition="in" filter="fade">
                                      <p:cBhvr>
                                        <p:cTn id="19" dur="500"/>
                                        <p:tgtEl>
                                          <p:spTgt spid="38912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89128"/>
                                        </p:tgtEl>
                                        <p:attrNameLst>
                                          <p:attrName>style.visibility</p:attrName>
                                        </p:attrNameLst>
                                      </p:cBhvr>
                                      <p:to>
                                        <p:strVal val="visible"/>
                                      </p:to>
                                    </p:set>
                                    <p:animEffect transition="in" filter="fade">
                                      <p:cBhvr>
                                        <p:cTn id="23" dur="500"/>
                                        <p:tgtEl>
                                          <p:spTgt spid="38912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89131"/>
                                        </p:tgtEl>
                                        <p:attrNameLst>
                                          <p:attrName>style.visibility</p:attrName>
                                        </p:attrNameLst>
                                      </p:cBhvr>
                                      <p:to>
                                        <p:strVal val="visible"/>
                                      </p:to>
                                    </p:set>
                                    <p:animEffect transition="in" filter="fade">
                                      <p:cBhvr>
                                        <p:cTn id="27" dur="500"/>
                                        <p:tgtEl>
                                          <p:spTgt spid="38913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89130"/>
                                        </p:tgtEl>
                                        <p:attrNameLst>
                                          <p:attrName>style.visibility</p:attrName>
                                        </p:attrNameLst>
                                      </p:cBhvr>
                                      <p:to>
                                        <p:strVal val="visible"/>
                                      </p:to>
                                    </p:set>
                                    <p:animEffect transition="in" filter="fade">
                                      <p:cBhvr>
                                        <p:cTn id="31" dur="500"/>
                                        <p:tgtEl>
                                          <p:spTgt spid="389130"/>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89133"/>
                                        </p:tgtEl>
                                        <p:attrNameLst>
                                          <p:attrName>style.visibility</p:attrName>
                                        </p:attrNameLst>
                                      </p:cBhvr>
                                      <p:to>
                                        <p:strVal val="visible"/>
                                      </p:to>
                                    </p:set>
                                    <p:animEffect transition="in" filter="fade">
                                      <p:cBhvr>
                                        <p:cTn id="35" dur="500"/>
                                        <p:tgtEl>
                                          <p:spTgt spid="389133"/>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89134"/>
                                        </p:tgtEl>
                                        <p:attrNameLst>
                                          <p:attrName>style.visibility</p:attrName>
                                        </p:attrNameLst>
                                      </p:cBhvr>
                                      <p:to>
                                        <p:strVal val="visible"/>
                                      </p:to>
                                    </p:set>
                                    <p:animEffect transition="in" filter="fade">
                                      <p:cBhvr>
                                        <p:cTn id="39" dur="500"/>
                                        <p:tgtEl>
                                          <p:spTgt spid="389134"/>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89124"/>
                                        </p:tgtEl>
                                        <p:attrNameLst>
                                          <p:attrName>style.visibility</p:attrName>
                                        </p:attrNameLst>
                                      </p:cBhvr>
                                      <p:to>
                                        <p:strVal val="visible"/>
                                      </p:to>
                                    </p:set>
                                    <p:animEffect transition="in" filter="fade">
                                      <p:cBhvr>
                                        <p:cTn id="43" dur="500"/>
                                        <p:tgtEl>
                                          <p:spTgt spid="389124"/>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389138"/>
                                        </p:tgtEl>
                                        <p:attrNameLst>
                                          <p:attrName>style.visibility</p:attrName>
                                        </p:attrNameLst>
                                      </p:cBhvr>
                                      <p:to>
                                        <p:strVal val="visible"/>
                                      </p:to>
                                    </p:set>
                                    <p:animEffect transition="in" filter="wipe(down)">
                                      <p:cBhvr>
                                        <p:cTn id="47" dur="500"/>
                                        <p:tgtEl>
                                          <p:spTgt spid="389138"/>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389135"/>
                                        </p:tgtEl>
                                        <p:attrNameLst>
                                          <p:attrName>style.visibility</p:attrName>
                                        </p:attrNameLst>
                                      </p:cBhvr>
                                      <p:to>
                                        <p:strVal val="visible"/>
                                      </p:to>
                                    </p:set>
                                    <p:animEffect transition="in" filter="wipe(left)">
                                      <p:cBhvr>
                                        <p:cTn id="51" dur="500"/>
                                        <p:tgtEl>
                                          <p:spTgt spid="38913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89136"/>
                                        </p:tgtEl>
                                        <p:attrNameLst>
                                          <p:attrName>style.visibility</p:attrName>
                                        </p:attrNameLst>
                                      </p:cBhvr>
                                      <p:to>
                                        <p:strVal val="visible"/>
                                      </p:to>
                                    </p:set>
                                    <p:animEffect transition="in" filter="wipe(left)">
                                      <p:cBhvr>
                                        <p:cTn id="55" dur="500"/>
                                        <p:tgtEl>
                                          <p:spTgt spid="389136"/>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389137"/>
                                        </p:tgtEl>
                                        <p:attrNameLst>
                                          <p:attrName>style.visibility</p:attrName>
                                        </p:attrNameLst>
                                      </p:cBhvr>
                                      <p:to>
                                        <p:strVal val="visible"/>
                                      </p:to>
                                    </p:set>
                                    <p:animEffect transition="in" filter="wipe(left)">
                                      <p:cBhvr>
                                        <p:cTn id="59" dur="500"/>
                                        <p:tgtEl>
                                          <p:spTgt spid="389137"/>
                                        </p:tgtEl>
                                      </p:cBhvr>
                                    </p:animEffect>
                                  </p:childTnLst>
                                </p:cTn>
                              </p:par>
                            </p:childTnLst>
                          </p:cTn>
                        </p:par>
                        <p:par>
                          <p:cTn id="60" fill="hold">
                            <p:stCondLst>
                              <p:cond delay="7000"/>
                            </p:stCondLst>
                            <p:childTnLst>
                              <p:par>
                                <p:cTn id="61" presetID="10" presetClass="exit" presetSubtype="0" fill="hold" nodeType="afterEffect">
                                  <p:stCondLst>
                                    <p:cond delay="0"/>
                                  </p:stCondLst>
                                  <p:childTnLst>
                                    <p:animEffect transition="out" filter="fade">
                                      <p:cBhvr>
                                        <p:cTn id="62" dur="2000"/>
                                        <p:tgtEl>
                                          <p:spTgt spid="389124"/>
                                        </p:tgtEl>
                                      </p:cBhvr>
                                    </p:animEffect>
                                    <p:set>
                                      <p:cBhvr>
                                        <p:cTn id="63" dur="1" fill="hold">
                                          <p:stCondLst>
                                            <p:cond delay="1999"/>
                                          </p:stCondLst>
                                        </p:cTn>
                                        <p:tgtEl>
                                          <p:spTgt spid="389124"/>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2000"/>
                                        <p:tgtEl>
                                          <p:spTgt spid="389126"/>
                                        </p:tgtEl>
                                      </p:cBhvr>
                                    </p:animEffect>
                                    <p:set>
                                      <p:cBhvr>
                                        <p:cTn id="66" dur="1" fill="hold">
                                          <p:stCondLst>
                                            <p:cond delay="1999"/>
                                          </p:stCondLst>
                                        </p:cTn>
                                        <p:tgtEl>
                                          <p:spTgt spid="389126"/>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2000"/>
                                        <p:tgtEl>
                                          <p:spTgt spid="389127"/>
                                        </p:tgtEl>
                                      </p:cBhvr>
                                    </p:animEffect>
                                    <p:set>
                                      <p:cBhvr>
                                        <p:cTn id="69" dur="1" fill="hold">
                                          <p:stCondLst>
                                            <p:cond delay="1999"/>
                                          </p:stCondLst>
                                        </p:cTn>
                                        <p:tgtEl>
                                          <p:spTgt spid="389127"/>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2000"/>
                                        <p:tgtEl>
                                          <p:spTgt spid="389132"/>
                                        </p:tgtEl>
                                      </p:cBhvr>
                                    </p:animEffect>
                                    <p:set>
                                      <p:cBhvr>
                                        <p:cTn id="72" dur="1" fill="hold">
                                          <p:stCondLst>
                                            <p:cond delay="1999"/>
                                          </p:stCondLst>
                                        </p:cTn>
                                        <p:tgtEl>
                                          <p:spTgt spid="389132"/>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2000"/>
                                        <p:tgtEl>
                                          <p:spTgt spid="389129"/>
                                        </p:tgtEl>
                                      </p:cBhvr>
                                    </p:animEffect>
                                    <p:set>
                                      <p:cBhvr>
                                        <p:cTn id="75" dur="1" fill="hold">
                                          <p:stCondLst>
                                            <p:cond delay="1999"/>
                                          </p:stCondLst>
                                        </p:cTn>
                                        <p:tgtEl>
                                          <p:spTgt spid="389129"/>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2000"/>
                                        <p:tgtEl>
                                          <p:spTgt spid="389128"/>
                                        </p:tgtEl>
                                      </p:cBhvr>
                                    </p:animEffect>
                                    <p:set>
                                      <p:cBhvr>
                                        <p:cTn id="78" dur="1" fill="hold">
                                          <p:stCondLst>
                                            <p:cond delay="1999"/>
                                          </p:stCondLst>
                                        </p:cTn>
                                        <p:tgtEl>
                                          <p:spTgt spid="389128"/>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389131"/>
                                        </p:tgtEl>
                                      </p:cBhvr>
                                    </p:animEffect>
                                    <p:set>
                                      <p:cBhvr>
                                        <p:cTn id="81" dur="1" fill="hold">
                                          <p:stCondLst>
                                            <p:cond delay="1999"/>
                                          </p:stCondLst>
                                        </p:cTn>
                                        <p:tgtEl>
                                          <p:spTgt spid="389131"/>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2000"/>
                                        <p:tgtEl>
                                          <p:spTgt spid="389130"/>
                                        </p:tgtEl>
                                      </p:cBhvr>
                                    </p:animEffect>
                                    <p:set>
                                      <p:cBhvr>
                                        <p:cTn id="84" dur="1" fill="hold">
                                          <p:stCondLst>
                                            <p:cond delay="1999"/>
                                          </p:stCondLst>
                                        </p:cTn>
                                        <p:tgtEl>
                                          <p:spTgt spid="389130"/>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389139"/>
                                        </p:tgtEl>
                                      </p:cBhvr>
                                    </p:animEffect>
                                    <p:set>
                                      <p:cBhvr>
                                        <p:cTn id="87" dur="1" fill="hold">
                                          <p:stCondLst>
                                            <p:cond delay="499"/>
                                          </p:stCondLst>
                                        </p:cTn>
                                        <p:tgtEl>
                                          <p:spTgt spid="389139"/>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2000"/>
                                        <p:tgtEl>
                                          <p:spTgt spid="389133"/>
                                        </p:tgtEl>
                                      </p:cBhvr>
                                    </p:animEffect>
                                    <p:set>
                                      <p:cBhvr>
                                        <p:cTn id="90" dur="1" fill="hold">
                                          <p:stCondLst>
                                            <p:cond delay="1999"/>
                                          </p:stCondLst>
                                        </p:cTn>
                                        <p:tgtEl>
                                          <p:spTgt spid="389133"/>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2000"/>
                                        <p:tgtEl>
                                          <p:spTgt spid="389134"/>
                                        </p:tgtEl>
                                      </p:cBhvr>
                                    </p:animEffect>
                                    <p:set>
                                      <p:cBhvr>
                                        <p:cTn id="93" dur="1" fill="hold">
                                          <p:stCondLst>
                                            <p:cond delay="1999"/>
                                          </p:stCondLst>
                                        </p:cTn>
                                        <p:tgtEl>
                                          <p:spTgt spid="389134"/>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2000"/>
                                        <p:tgtEl>
                                          <p:spTgt spid="389125"/>
                                        </p:tgtEl>
                                      </p:cBhvr>
                                    </p:animEffect>
                                    <p:set>
                                      <p:cBhvr>
                                        <p:cTn id="96" dur="1" fill="hold">
                                          <p:stCondLst>
                                            <p:cond delay="1999"/>
                                          </p:stCondLst>
                                        </p:cTn>
                                        <p:tgtEl>
                                          <p:spTgt spid="389125"/>
                                        </p:tgtEl>
                                        <p:attrNameLst>
                                          <p:attrName>style.visibility</p:attrName>
                                        </p:attrNameLst>
                                      </p:cBhvr>
                                      <p:to>
                                        <p:strVal val="hidden"/>
                                      </p:to>
                                    </p:set>
                                  </p:childTnLst>
                                </p:cTn>
                              </p:par>
                              <p:par>
                                <p:cTn id="97" presetID="7" presetClass="emph" presetSubtype="2" fill="hold" nodeType="withEffect">
                                  <p:stCondLst>
                                    <p:cond delay="0"/>
                                  </p:stCondLst>
                                  <p:childTnLst>
                                    <p:animClr clrSpc="rgb" dir="cw">
                                      <p:cBhvr>
                                        <p:cTn id="98" dur="2000" fill="hold"/>
                                        <p:tgtEl>
                                          <p:spTgt spid="389136"/>
                                        </p:tgtEl>
                                        <p:attrNameLst>
                                          <p:attrName>stroke.color</p:attrName>
                                        </p:attrNameLst>
                                      </p:cBhvr>
                                      <p:to>
                                        <a:srgbClr val="6600CC"/>
                                      </p:to>
                                    </p:animClr>
                                    <p:set>
                                      <p:cBhvr>
                                        <p:cTn id="99" dur="2000" fill="hold"/>
                                        <p:tgtEl>
                                          <p:spTgt spid="38913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5" grpId="0" animBg="1"/>
      <p:bldP spid="389139" grpId="0" animBg="1"/>
      <p:bldP spid="389138" grpId="0" animBg="1"/>
      <p:bldP spid="389137" grpId="0" animBg="1"/>
      <p:bldP spid="3891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4903" name="Picture 7" descr="81"/>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pic>
        <p:nvPicPr>
          <p:cNvPr id="464900" name="Picture 4" descr="0051"/>
          <p:cNvPicPr>
            <a:picLocks noChangeAspect="1" noChangeArrowheads="1" noCrop="1"/>
          </p:cNvPicPr>
          <p:nvPr/>
        </p:nvPicPr>
        <p:blipFill>
          <a:blip r:embed="rId3" cstate="print"/>
          <a:srcRect/>
          <a:stretch>
            <a:fillRect/>
          </a:stretch>
        </p:blipFill>
        <p:spPr bwMode="auto">
          <a:xfrm>
            <a:off x="896938" y="3910013"/>
            <a:ext cx="4613275" cy="2562225"/>
          </a:xfrm>
          <a:prstGeom prst="rect">
            <a:avLst/>
          </a:prstGeom>
          <a:noFill/>
        </p:spPr>
      </p:pic>
      <p:pic>
        <p:nvPicPr>
          <p:cNvPr id="464905" name="Picture 9" descr="013"/>
          <p:cNvPicPr>
            <a:picLocks noChangeAspect="1" noChangeArrowheads="1" noCrop="1"/>
          </p:cNvPicPr>
          <p:nvPr/>
        </p:nvPicPr>
        <p:blipFill>
          <a:blip r:embed="rId4" cstate="print"/>
          <a:srcRect/>
          <a:stretch>
            <a:fillRect/>
          </a:stretch>
        </p:blipFill>
        <p:spPr bwMode="auto">
          <a:xfrm>
            <a:off x="6929438" y="604838"/>
            <a:ext cx="665162" cy="665162"/>
          </a:xfrm>
          <a:prstGeom prst="rect">
            <a:avLst/>
          </a:prstGeom>
          <a:noFill/>
        </p:spPr>
      </p:pic>
      <p:pic>
        <p:nvPicPr>
          <p:cNvPr id="464906" name="Picture 10" descr="0091"/>
          <p:cNvPicPr>
            <a:picLocks noChangeAspect="1" noChangeArrowheads="1" noCrop="1"/>
          </p:cNvPicPr>
          <p:nvPr/>
        </p:nvPicPr>
        <p:blipFill>
          <a:blip r:embed="rId5" cstate="print"/>
          <a:srcRect/>
          <a:stretch>
            <a:fillRect/>
          </a:stretch>
        </p:blipFill>
        <p:spPr bwMode="auto">
          <a:xfrm rot="911493">
            <a:off x="1346200" y="3206750"/>
            <a:ext cx="931863" cy="914400"/>
          </a:xfrm>
          <a:prstGeom prst="rect">
            <a:avLst/>
          </a:prstGeom>
          <a:noFill/>
        </p:spPr>
      </p:pic>
      <p:pic>
        <p:nvPicPr>
          <p:cNvPr id="464908" name="Picture 12" descr="0071"/>
          <p:cNvPicPr>
            <a:picLocks noChangeAspect="1" noChangeArrowheads="1" noCrop="1"/>
          </p:cNvPicPr>
          <p:nvPr/>
        </p:nvPicPr>
        <p:blipFill>
          <a:blip r:embed="rId6" cstate="print"/>
          <a:srcRect/>
          <a:stretch>
            <a:fillRect/>
          </a:stretch>
        </p:blipFill>
        <p:spPr bwMode="auto">
          <a:xfrm>
            <a:off x="7062788" y="4748213"/>
            <a:ext cx="1809750" cy="1676400"/>
          </a:xfrm>
          <a:prstGeom prst="rect">
            <a:avLst/>
          </a:prstGeom>
          <a:noFill/>
        </p:spPr>
      </p:pic>
      <p:pic>
        <p:nvPicPr>
          <p:cNvPr id="464909" name="Picture 13" descr="svetilo"/>
          <p:cNvPicPr>
            <a:picLocks noChangeAspect="1" noChangeArrowheads="1" noCrop="1"/>
          </p:cNvPicPr>
          <p:nvPr/>
        </p:nvPicPr>
        <p:blipFill>
          <a:blip r:embed="rId7" cstate="print"/>
          <a:srcRect/>
          <a:stretch>
            <a:fillRect/>
          </a:stretch>
        </p:blipFill>
        <p:spPr bwMode="auto">
          <a:xfrm>
            <a:off x="687388" y="366713"/>
            <a:ext cx="2395537" cy="2016125"/>
          </a:xfrm>
          <a:prstGeom prst="rect">
            <a:avLst/>
          </a:prstGeom>
          <a:noFill/>
        </p:spPr>
      </p:pic>
      <p:pic>
        <p:nvPicPr>
          <p:cNvPr id="464910" name="Picture 14" descr="л"/>
          <p:cNvPicPr>
            <a:picLocks noChangeAspect="1" noChangeArrowheads="1" noCrop="1"/>
          </p:cNvPicPr>
          <p:nvPr/>
        </p:nvPicPr>
        <p:blipFill>
          <a:blip r:embed="rId8" cstate="print"/>
          <a:srcRect/>
          <a:stretch>
            <a:fillRect/>
          </a:stretch>
        </p:blipFill>
        <p:spPr bwMode="auto">
          <a:xfrm>
            <a:off x="6407150" y="1654175"/>
            <a:ext cx="1577975" cy="1577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accel="50000" decel="50000" fill="hold" nodeType="afterEffect">
                                  <p:stCondLst>
                                    <p:cond delay="0"/>
                                  </p:stCondLst>
                                  <p:childTnLst>
                                    <p:animMotion origin="layout" path="M -8.33333E-7 -3.69942E-6 C 0.1059 -3.69942E-6 0.19271 0.11145 0.19271 0.24948 C 0.19271 0.38775 0.1059 0.50081 -8.33333E-7 0.50081 C -0.1066 0.50081 -0.19253 0.38775 -0.19253 0.24948 C -0.19253 0.11145 -0.1066 -3.69942E-6 -8.33333E-7 -3.69942E-6 Z " pathEditMode="relative" rAng="0" ptsTypes="fffff">
                                      <p:cBhvr>
                                        <p:cTn id="6" dur="5000" fill="hold"/>
                                        <p:tgtEl>
                                          <p:spTgt spid="464905"/>
                                        </p:tgtEl>
                                        <p:attrNameLst>
                                          <p:attrName>ppt_x</p:attrName>
                                          <p:attrName>ppt_y</p:attrName>
                                        </p:attrNameLst>
                                      </p:cBhvr>
                                      <p:rCtr x="0" y="250"/>
                                    </p:animMotion>
                                  </p:childTnLst>
                                </p:cTn>
                              </p:par>
                              <p:par>
                                <p:cTn id="7" presetID="8" presetClass="emph" presetSubtype="0" repeatCount="indefinite" fill="hold" nodeType="withEffect">
                                  <p:stCondLst>
                                    <p:cond delay="0"/>
                                  </p:stCondLst>
                                  <p:childTnLst>
                                    <p:animRot by="21600000">
                                      <p:cBhvr>
                                        <p:cTn id="8" dur="5000" fill="hold"/>
                                        <p:tgtEl>
                                          <p:spTgt spid="464905"/>
                                        </p:tgtEl>
                                        <p:attrNameLst>
                                          <p:attrName>r</p:attrName>
                                        </p:attrNameLst>
                                      </p:cBhvr>
                                    </p:animRot>
                                  </p:childTnLst>
                                </p:cTn>
                              </p:par>
                            </p:childTnLst>
                          </p:cTn>
                        </p:par>
                        <p:par>
                          <p:cTn id="9" fill="hold">
                            <p:stCondLst>
                              <p:cond delay="5000"/>
                            </p:stCondLst>
                            <p:childTnLst>
                              <p:par>
                                <p:cTn id="10" presetID="49" presetClass="entr" presetSubtype="0" decel="100000" fill="hold" nodeType="afterEffect">
                                  <p:stCondLst>
                                    <p:cond delay="0"/>
                                  </p:stCondLst>
                                  <p:childTnLst>
                                    <p:set>
                                      <p:cBhvr>
                                        <p:cTn id="11" dur="1" fill="hold">
                                          <p:stCondLst>
                                            <p:cond delay="0"/>
                                          </p:stCondLst>
                                        </p:cTn>
                                        <p:tgtEl>
                                          <p:spTgt spid="464900"/>
                                        </p:tgtEl>
                                        <p:attrNameLst>
                                          <p:attrName>style.visibility</p:attrName>
                                        </p:attrNameLst>
                                      </p:cBhvr>
                                      <p:to>
                                        <p:strVal val="visible"/>
                                      </p:to>
                                    </p:set>
                                    <p:anim calcmode="lin" valueType="num">
                                      <p:cBhvr>
                                        <p:cTn id="12" dur="2000" fill="hold"/>
                                        <p:tgtEl>
                                          <p:spTgt spid="464900"/>
                                        </p:tgtEl>
                                        <p:attrNameLst>
                                          <p:attrName>ppt_w</p:attrName>
                                        </p:attrNameLst>
                                      </p:cBhvr>
                                      <p:tavLst>
                                        <p:tav tm="0">
                                          <p:val>
                                            <p:fltVal val="0"/>
                                          </p:val>
                                        </p:tav>
                                        <p:tav tm="100000">
                                          <p:val>
                                            <p:strVal val="#ppt_w"/>
                                          </p:val>
                                        </p:tav>
                                      </p:tavLst>
                                    </p:anim>
                                    <p:anim calcmode="lin" valueType="num">
                                      <p:cBhvr>
                                        <p:cTn id="13" dur="2000" fill="hold"/>
                                        <p:tgtEl>
                                          <p:spTgt spid="464900"/>
                                        </p:tgtEl>
                                        <p:attrNameLst>
                                          <p:attrName>ppt_h</p:attrName>
                                        </p:attrNameLst>
                                      </p:cBhvr>
                                      <p:tavLst>
                                        <p:tav tm="0">
                                          <p:val>
                                            <p:fltVal val="0"/>
                                          </p:val>
                                        </p:tav>
                                        <p:tav tm="100000">
                                          <p:val>
                                            <p:strVal val="#ppt_h"/>
                                          </p:val>
                                        </p:tav>
                                      </p:tavLst>
                                    </p:anim>
                                    <p:anim calcmode="lin" valueType="num">
                                      <p:cBhvr>
                                        <p:cTn id="14" dur="2000" fill="hold"/>
                                        <p:tgtEl>
                                          <p:spTgt spid="464900"/>
                                        </p:tgtEl>
                                        <p:attrNameLst>
                                          <p:attrName>style.rotation</p:attrName>
                                        </p:attrNameLst>
                                      </p:cBhvr>
                                      <p:tavLst>
                                        <p:tav tm="0">
                                          <p:val>
                                            <p:fltVal val="360"/>
                                          </p:val>
                                        </p:tav>
                                        <p:tav tm="100000">
                                          <p:val>
                                            <p:fltVal val="0"/>
                                          </p:val>
                                        </p:tav>
                                      </p:tavLst>
                                    </p:anim>
                                    <p:animEffect transition="in" filter="fade">
                                      <p:cBhvr>
                                        <p:cTn id="15" dur="2000"/>
                                        <p:tgtEl>
                                          <p:spTgt spid="464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7798" name="Picture 6" descr="110"/>
          <p:cNvPicPr>
            <a:picLocks noChangeAspect="1" noChangeArrowheads="1" noCrop="1"/>
          </p:cNvPicPr>
          <p:nvPr/>
        </p:nvPicPr>
        <p:blipFill>
          <a:blip r:embed="rId4" cstate="print"/>
          <a:srcRect/>
          <a:stretch>
            <a:fillRect/>
          </a:stretch>
        </p:blipFill>
        <p:spPr bwMode="auto">
          <a:xfrm>
            <a:off x="2549525" y="2109788"/>
            <a:ext cx="4891088" cy="2790825"/>
          </a:xfrm>
          <a:prstGeom prst="rect">
            <a:avLst/>
          </a:prstGeom>
          <a:noFill/>
        </p:spPr>
      </p:pic>
      <p:sp>
        <p:nvSpPr>
          <p:cNvPr id="417808" name="AutoShape 16"/>
          <p:cNvSpPr>
            <a:spLocks noChangeArrowheads="1"/>
          </p:cNvSpPr>
          <p:nvPr/>
        </p:nvSpPr>
        <p:spPr bwMode="auto">
          <a:xfrm>
            <a:off x="3560763" y="4554538"/>
            <a:ext cx="2832100" cy="1981200"/>
          </a:xfrm>
          <a:prstGeom prst="flowChartCollate">
            <a:avLst/>
          </a:prstGeom>
          <a:gradFill rotWithShape="1">
            <a:gsLst>
              <a:gs pos="0">
                <a:srgbClr val="FFFFFF"/>
              </a:gs>
              <a:gs pos="50000">
                <a:srgbClr val="33CCFF"/>
              </a:gs>
              <a:gs pos="100000">
                <a:srgbClr val="FFFFFF"/>
              </a:gs>
            </a:gsLst>
            <a:lin ang="2700000" scaled="1"/>
          </a:gradFill>
          <a:ln w="9525">
            <a:solidFill>
              <a:srgbClr val="0066FF"/>
            </a:solidFill>
            <a:prstDash val="sysDot"/>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417809" name="AutoShape 17"/>
          <p:cNvSpPr>
            <a:spLocks noChangeArrowheads="1"/>
          </p:cNvSpPr>
          <p:nvPr/>
        </p:nvSpPr>
        <p:spPr bwMode="auto">
          <a:xfrm>
            <a:off x="4394200" y="5067300"/>
            <a:ext cx="1090613" cy="1058863"/>
          </a:xfrm>
          <a:prstGeom prst="sun">
            <a:avLst>
              <a:gd name="adj" fmla="val 25000"/>
            </a:avLst>
          </a:prstGeom>
          <a:gradFill rotWithShape="1">
            <a:gsLst>
              <a:gs pos="0">
                <a:schemeClr val="bg1"/>
              </a:gs>
              <a:gs pos="50000">
                <a:srgbClr val="66FFFF"/>
              </a:gs>
              <a:gs pos="100000">
                <a:schemeClr val="bg1"/>
              </a:gs>
            </a:gsLst>
            <a:lin ang="18900000" scaled="1"/>
          </a:gradFill>
          <a:ln w="9525" algn="ctr">
            <a:solidFill>
              <a:srgbClr val="0033CC"/>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417810" name="AutoShape 18"/>
          <p:cNvSpPr>
            <a:spLocks noChangeArrowheads="1"/>
          </p:cNvSpPr>
          <p:nvPr/>
        </p:nvSpPr>
        <p:spPr bwMode="auto">
          <a:xfrm>
            <a:off x="339725" y="368300"/>
            <a:ext cx="8448675" cy="1236663"/>
          </a:xfrm>
          <a:prstGeom prst="ribbon">
            <a:avLst>
              <a:gd name="adj1" fmla="val 12500"/>
              <a:gd name="adj2" fmla="val 50000"/>
            </a:avLst>
          </a:prstGeom>
          <a:gradFill rotWithShape="1">
            <a:gsLst>
              <a:gs pos="0">
                <a:schemeClr val="bg1"/>
              </a:gs>
              <a:gs pos="50000">
                <a:srgbClr val="33CCFF"/>
              </a:gs>
              <a:gs pos="100000">
                <a:schemeClr val="bg1"/>
              </a:gs>
            </a:gsLst>
            <a:lin ang="18900000" scaled="1"/>
          </a:gradFill>
          <a:ln w="9525">
            <a:solidFill>
              <a:srgbClr val="0066FF"/>
            </a:solidFill>
            <a:prstDash val="sysDot"/>
            <a:round/>
            <a:headEnd/>
            <a:tailEnd/>
          </a:ln>
          <a:effectLst/>
        </p:spPr>
        <p:txBody>
          <a:bodyPr wrap="none" anchor="ctr"/>
          <a:lstStyle/>
          <a:p>
            <a:pPr algn="ctr"/>
            <a:r>
              <a:rPr lang="ru-RU" sz="7200">
                <a:solidFill>
                  <a:srgbClr val="FF0000"/>
                </a:solidFill>
              </a:rPr>
              <a:t>7 5 р а з</a:t>
            </a:r>
            <a:r>
              <a:rPr lang="ru-RU" sz="6600">
                <a:solidFill>
                  <a:srgbClr val="FF0000"/>
                </a:solidFill>
              </a:rPr>
              <a:t> </a:t>
            </a:r>
            <a:r>
              <a:rPr lang="ru-RU">
                <a:solidFill>
                  <a:srgbClr val="FF0000"/>
                </a:solidFill>
              </a:rPr>
              <a:t>!</a:t>
            </a:r>
          </a:p>
        </p:txBody>
      </p:sp>
      <p:sp>
        <p:nvSpPr>
          <p:cNvPr id="417813" name="Text Box 21"/>
          <p:cNvSpPr txBox="1">
            <a:spLocks noChangeArrowheads="1"/>
          </p:cNvSpPr>
          <p:nvPr/>
        </p:nvSpPr>
        <p:spPr bwMode="auto">
          <a:xfrm rot="-823348">
            <a:off x="987425" y="1905000"/>
            <a:ext cx="1898650" cy="1311275"/>
          </a:xfrm>
          <a:prstGeom prst="rect">
            <a:avLst/>
          </a:prstGeom>
          <a:noFill/>
          <a:ln w="9525" algn="ctr">
            <a:noFill/>
            <a:prstDash val="sysDot"/>
            <a:miter lim="800000"/>
            <a:headEnd/>
            <a:tailEnd/>
          </a:ln>
          <a:effectLst/>
        </p:spPr>
        <p:txBody>
          <a:bodyPr wrap="none">
            <a:spAutoFit/>
          </a:bodyPr>
          <a:lstStyle/>
          <a:p>
            <a:r>
              <a:rPr lang="ru-RU" sz="8000">
                <a:solidFill>
                  <a:srgbClr val="FF0000"/>
                </a:solidFill>
              </a:rPr>
              <a:t>2дм</a:t>
            </a:r>
          </a:p>
        </p:txBody>
      </p:sp>
      <p:sp>
        <p:nvSpPr>
          <p:cNvPr id="417807" name="Oval 15"/>
          <p:cNvSpPr>
            <a:spLocks noChangeArrowheads="1"/>
          </p:cNvSpPr>
          <p:nvPr/>
        </p:nvSpPr>
        <p:spPr bwMode="auto">
          <a:xfrm>
            <a:off x="2438400" y="2100263"/>
            <a:ext cx="5119688" cy="2555875"/>
          </a:xfrm>
          <a:prstGeom prst="ellipse">
            <a:avLst/>
          </a:prstGeom>
          <a:noFill/>
          <a:ln w="76200" algn="ctr">
            <a:solidFill>
              <a:srgbClr val="0066CC"/>
            </a:solidFill>
            <a:round/>
            <a:headEnd/>
            <a:tailEnd/>
          </a:ln>
          <a:effectLst/>
        </p:spPr>
        <p:txBody>
          <a:bodyPr wrap="none" anchor="ctr"/>
          <a:lstStyle/>
          <a:p>
            <a:endParaRPr lang="ru-RU"/>
          </a:p>
        </p:txBody>
      </p:sp>
      <p:sp>
        <p:nvSpPr>
          <p:cNvPr id="417812" name="Line 20"/>
          <p:cNvSpPr>
            <a:spLocks noChangeShapeType="1"/>
          </p:cNvSpPr>
          <p:nvPr/>
        </p:nvSpPr>
        <p:spPr bwMode="auto">
          <a:xfrm flipV="1">
            <a:off x="4779963" y="2840038"/>
            <a:ext cx="2535237" cy="512762"/>
          </a:xfrm>
          <a:prstGeom prst="line">
            <a:avLst/>
          </a:prstGeom>
          <a:noFill/>
          <a:ln w="76200">
            <a:solidFill>
              <a:srgbClr val="6600CC"/>
            </a:solidFill>
            <a:round/>
            <a:headEnd type="arrow" w="med" len="med"/>
            <a:tailEnd type="arrow" w="med" len="med"/>
          </a:ln>
          <a:effectLst/>
        </p:spPr>
        <p:txBody>
          <a:bodyPr/>
          <a:lstStyle/>
          <a:p>
            <a:endParaRPr lang="ru-RU"/>
          </a:p>
        </p:txBody>
      </p:sp>
      <p:graphicFrame>
        <p:nvGraphicFramePr>
          <p:cNvPr id="417814" name="Object 22"/>
          <p:cNvGraphicFramePr>
            <a:graphicFrameLocks noChangeAspect="1"/>
          </p:cNvGraphicFramePr>
          <p:nvPr/>
        </p:nvGraphicFramePr>
        <p:xfrm>
          <a:off x="285750" y="4927600"/>
          <a:ext cx="2970213" cy="1485900"/>
        </p:xfrm>
        <a:graphic>
          <a:graphicData uri="http://schemas.openxmlformats.org/presentationml/2006/ole">
            <p:oleObj spid="_x0000_s417814" name="Формула" r:id="rId5" imgW="35532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108000000">
                                      <p:cBhvr>
                                        <p:cTn id="6" dur="5000" fill="hold"/>
                                        <p:tgtEl>
                                          <p:spTgt spid="417809"/>
                                        </p:tgtEl>
                                        <p:attrNameLst>
                                          <p:attrName>r</p:attrName>
                                        </p:attrNameLst>
                                      </p:cBhvr>
                                    </p:animRot>
                                  </p:childTnLst>
                                </p:cTn>
                              </p:par>
                              <p:par>
                                <p:cTn id="7" presetID="27" presetClass="entr" presetSubtype="0" fill="hold" nodeType="withEffect">
                                  <p:stCondLst>
                                    <p:cond delay="2000"/>
                                  </p:stCondLst>
                                  <p:iterate type="lt">
                                    <p:tmPct val="50000"/>
                                  </p:iterate>
                                  <p:childTnLst>
                                    <p:set>
                                      <p:cBhvr>
                                        <p:cTn id="8" dur="1" fill="hold">
                                          <p:stCondLst>
                                            <p:cond delay="0"/>
                                          </p:stCondLst>
                                        </p:cTn>
                                        <p:tgtEl>
                                          <p:spTgt spid="417810">
                                            <p:txEl>
                                              <p:pRg st="0" end="0"/>
                                            </p:txEl>
                                          </p:spTgt>
                                        </p:tgtEl>
                                        <p:attrNameLst>
                                          <p:attrName>style.visibility</p:attrName>
                                        </p:attrNameLst>
                                      </p:cBhvr>
                                      <p:to>
                                        <p:strVal val="visible"/>
                                      </p:to>
                                    </p:set>
                                    <p:anim calcmode="discrete" valueType="clr">
                                      <p:cBhvr override="childStyle">
                                        <p:cTn id="9" dur="500"/>
                                        <p:tgtEl>
                                          <p:spTgt spid="41781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 dur="500"/>
                                        <p:tgtEl>
                                          <p:spTgt spid="417810">
                                            <p:txEl>
                                              <p:pRg st="0" end="0"/>
                                            </p:txEl>
                                          </p:spTgt>
                                        </p:tgtEl>
                                        <p:attrNameLst>
                                          <p:attrName>fillcolor</p:attrName>
                                        </p:attrNameLst>
                                      </p:cBhvr>
                                      <p:tavLst>
                                        <p:tav tm="0">
                                          <p:val>
                                            <p:clrVal>
                                              <a:schemeClr val="accent2"/>
                                            </p:clrVal>
                                          </p:val>
                                        </p:tav>
                                        <p:tav tm="50000">
                                          <p:val>
                                            <p:clrVal>
                                              <a:schemeClr val="hlink"/>
                                            </p:clrVal>
                                          </p:val>
                                        </p:tav>
                                      </p:tavLst>
                                    </p:anim>
                                    <p:set>
                                      <p:cBhvr>
                                        <p:cTn id="11" dur="500"/>
                                        <p:tgtEl>
                                          <p:spTgt spid="417810">
                                            <p:txEl>
                                              <p:pRg st="0" end="0"/>
                                            </p:txEl>
                                          </p:spTgt>
                                        </p:tgtEl>
                                        <p:attrNameLst>
                                          <p:attrName>fill.type</p:attrName>
                                        </p:attrNameLst>
                                      </p:cBhvr>
                                      <p:to>
                                        <p:strVal val="solid"/>
                                      </p:to>
                                    </p:set>
                                  </p:childTnLst>
                                </p:cTn>
                              </p:par>
                            </p:childTnLst>
                          </p:cTn>
                        </p:par>
                        <p:par>
                          <p:cTn id="12" fill="hold">
                            <p:stCondLst>
                              <p:cond delay="5000"/>
                            </p:stCondLst>
                            <p:childTnLst>
                              <p:par>
                                <p:cTn id="13" presetID="22" presetClass="entr" presetSubtype="8" fill="hold" grpId="0" nodeType="afterEffect">
                                  <p:stCondLst>
                                    <p:cond delay="0"/>
                                  </p:stCondLst>
                                  <p:childTnLst>
                                    <p:set>
                                      <p:cBhvr>
                                        <p:cTn id="14" dur="1" fill="hold">
                                          <p:stCondLst>
                                            <p:cond delay="0"/>
                                          </p:stCondLst>
                                        </p:cTn>
                                        <p:tgtEl>
                                          <p:spTgt spid="417812"/>
                                        </p:tgtEl>
                                        <p:attrNameLst>
                                          <p:attrName>style.visibility</p:attrName>
                                        </p:attrNameLst>
                                      </p:cBhvr>
                                      <p:to>
                                        <p:strVal val="visible"/>
                                      </p:to>
                                    </p:set>
                                    <p:animEffect transition="in" filter="wipe(left)">
                                      <p:cBhvr>
                                        <p:cTn id="15" dur="500"/>
                                        <p:tgtEl>
                                          <p:spTgt spid="417812"/>
                                        </p:tgtEl>
                                      </p:cBhvr>
                                    </p:animEffect>
                                  </p:childTnLst>
                                </p:cTn>
                              </p:par>
                            </p:childTnLst>
                          </p:cTn>
                        </p:par>
                        <p:par>
                          <p:cTn id="16" fill="hold">
                            <p:stCondLst>
                              <p:cond delay="5500"/>
                            </p:stCondLst>
                            <p:childTnLst>
                              <p:par>
                                <p:cTn id="17" presetID="26" presetClass="entr" presetSubtype="0" fill="hold" grpId="0" nodeType="afterEffect">
                                  <p:stCondLst>
                                    <p:cond delay="0"/>
                                  </p:stCondLst>
                                  <p:childTnLst>
                                    <p:set>
                                      <p:cBhvr>
                                        <p:cTn id="18" dur="1" fill="hold">
                                          <p:stCondLst>
                                            <p:cond delay="0"/>
                                          </p:stCondLst>
                                        </p:cTn>
                                        <p:tgtEl>
                                          <p:spTgt spid="417813"/>
                                        </p:tgtEl>
                                        <p:attrNameLst>
                                          <p:attrName>style.visibility</p:attrName>
                                        </p:attrNameLst>
                                      </p:cBhvr>
                                      <p:to>
                                        <p:strVal val="visible"/>
                                      </p:to>
                                    </p:set>
                                    <p:animEffect transition="in" filter="wipe(down)">
                                      <p:cBhvr>
                                        <p:cTn id="19" dur="145">
                                          <p:stCondLst>
                                            <p:cond delay="0"/>
                                          </p:stCondLst>
                                        </p:cTn>
                                        <p:tgtEl>
                                          <p:spTgt spid="417813"/>
                                        </p:tgtEl>
                                      </p:cBhvr>
                                    </p:animEffect>
                                    <p:anim calcmode="lin" valueType="num">
                                      <p:cBhvr>
                                        <p:cTn id="20" dur="456" tmFilter="0,0; 0.14,0.36; 0.43,0.73; 0.71,0.91; 1.0,1.0">
                                          <p:stCondLst>
                                            <p:cond delay="0"/>
                                          </p:stCondLst>
                                        </p:cTn>
                                        <p:tgtEl>
                                          <p:spTgt spid="417813"/>
                                        </p:tgtEl>
                                        <p:attrNameLst>
                                          <p:attrName>ppt_x</p:attrName>
                                        </p:attrNameLst>
                                      </p:cBhvr>
                                      <p:tavLst>
                                        <p:tav tm="0">
                                          <p:val>
                                            <p:strVal val="#ppt_x-0.25"/>
                                          </p:val>
                                        </p:tav>
                                        <p:tav tm="100000">
                                          <p:val>
                                            <p:strVal val="#ppt_x"/>
                                          </p:val>
                                        </p:tav>
                                      </p:tavLst>
                                    </p:anim>
                                    <p:anim calcmode="lin" valueType="num">
                                      <p:cBhvr>
                                        <p:cTn id="21" dur="166" tmFilter="0.0,0.0; 0.25,0.07; 0.50,0.2; 0.75,0.467; 1.0,1.0">
                                          <p:stCondLst>
                                            <p:cond delay="0"/>
                                          </p:stCondLst>
                                        </p:cTn>
                                        <p:tgtEl>
                                          <p:spTgt spid="417813"/>
                                        </p:tgtEl>
                                        <p:attrNameLst>
                                          <p:attrName>ppt_y</p:attrName>
                                        </p:attrNameLst>
                                      </p:cBhvr>
                                      <p:tavLst>
                                        <p:tav tm="0" fmla="#ppt_y-sin(pi*$)/3">
                                          <p:val>
                                            <p:fltVal val="0.5"/>
                                          </p:val>
                                        </p:tav>
                                        <p:tav tm="100000">
                                          <p:val>
                                            <p:fltVal val="1"/>
                                          </p:val>
                                        </p:tav>
                                      </p:tavLst>
                                    </p:anim>
                                    <p:anim calcmode="lin" valueType="num">
                                      <p:cBhvr>
                                        <p:cTn id="22" dur="166" tmFilter="0, 0; 0.125,0.2665; 0.25,0.4; 0.375,0.465; 0.5,0.5;  0.625,0.535; 0.75,0.6; 0.875,0.7335; 1,1">
                                          <p:stCondLst>
                                            <p:cond delay="166"/>
                                          </p:stCondLst>
                                        </p:cTn>
                                        <p:tgtEl>
                                          <p:spTgt spid="417813"/>
                                        </p:tgtEl>
                                        <p:attrNameLst>
                                          <p:attrName>ppt_y</p:attrName>
                                        </p:attrNameLst>
                                      </p:cBhvr>
                                      <p:tavLst>
                                        <p:tav tm="0" fmla="#ppt_y-sin(pi*$)/9">
                                          <p:val>
                                            <p:fltVal val="0"/>
                                          </p:val>
                                        </p:tav>
                                        <p:tav tm="100000">
                                          <p:val>
                                            <p:fltVal val="1"/>
                                          </p:val>
                                        </p:tav>
                                      </p:tavLst>
                                    </p:anim>
                                    <p:anim calcmode="lin" valueType="num">
                                      <p:cBhvr>
                                        <p:cTn id="23" dur="83" tmFilter="0, 0; 0.125,0.2665; 0.25,0.4; 0.375,0.465; 0.5,0.5;  0.625,0.535; 0.75,0.6; 0.875,0.7335; 1,1">
                                          <p:stCondLst>
                                            <p:cond delay="331"/>
                                          </p:stCondLst>
                                        </p:cTn>
                                        <p:tgtEl>
                                          <p:spTgt spid="417813"/>
                                        </p:tgtEl>
                                        <p:attrNameLst>
                                          <p:attrName>ppt_y</p:attrName>
                                        </p:attrNameLst>
                                      </p:cBhvr>
                                      <p:tavLst>
                                        <p:tav tm="0" fmla="#ppt_y-sin(pi*$)/27">
                                          <p:val>
                                            <p:fltVal val="0"/>
                                          </p:val>
                                        </p:tav>
                                        <p:tav tm="100000">
                                          <p:val>
                                            <p:fltVal val="1"/>
                                          </p:val>
                                        </p:tav>
                                      </p:tavLst>
                                    </p:anim>
                                    <p:anim calcmode="lin" valueType="num">
                                      <p:cBhvr>
                                        <p:cTn id="24" dur="41" tmFilter="0, 0; 0.125,0.2665; 0.25,0.4; 0.375,0.465; 0.5,0.5;  0.625,0.535; 0.75,0.6; 0.875,0.7335; 1,1">
                                          <p:stCondLst>
                                            <p:cond delay="414"/>
                                          </p:stCondLst>
                                        </p:cTn>
                                        <p:tgtEl>
                                          <p:spTgt spid="417813"/>
                                        </p:tgtEl>
                                        <p:attrNameLst>
                                          <p:attrName>ppt_y</p:attrName>
                                        </p:attrNameLst>
                                      </p:cBhvr>
                                      <p:tavLst>
                                        <p:tav tm="0" fmla="#ppt_y-sin(pi*$)/81">
                                          <p:val>
                                            <p:fltVal val="0"/>
                                          </p:val>
                                        </p:tav>
                                        <p:tav tm="100000">
                                          <p:val>
                                            <p:fltVal val="1"/>
                                          </p:val>
                                        </p:tav>
                                      </p:tavLst>
                                    </p:anim>
                                    <p:animScale>
                                      <p:cBhvr>
                                        <p:cTn id="25" dur="7">
                                          <p:stCondLst>
                                            <p:cond delay="162"/>
                                          </p:stCondLst>
                                        </p:cTn>
                                        <p:tgtEl>
                                          <p:spTgt spid="417813"/>
                                        </p:tgtEl>
                                      </p:cBhvr>
                                      <p:to x="100000" y="60000"/>
                                    </p:animScale>
                                    <p:animScale>
                                      <p:cBhvr>
                                        <p:cTn id="26" dur="41" decel="50000">
                                          <p:stCondLst>
                                            <p:cond delay="169"/>
                                          </p:stCondLst>
                                        </p:cTn>
                                        <p:tgtEl>
                                          <p:spTgt spid="417813"/>
                                        </p:tgtEl>
                                      </p:cBhvr>
                                      <p:to x="100000" y="100000"/>
                                    </p:animScale>
                                    <p:animScale>
                                      <p:cBhvr>
                                        <p:cTn id="27" dur="7">
                                          <p:stCondLst>
                                            <p:cond delay="328"/>
                                          </p:stCondLst>
                                        </p:cTn>
                                        <p:tgtEl>
                                          <p:spTgt spid="417813"/>
                                        </p:tgtEl>
                                      </p:cBhvr>
                                      <p:to x="100000" y="80000"/>
                                    </p:animScale>
                                    <p:animScale>
                                      <p:cBhvr>
                                        <p:cTn id="28" dur="41" decel="50000">
                                          <p:stCondLst>
                                            <p:cond delay="335"/>
                                          </p:stCondLst>
                                        </p:cTn>
                                        <p:tgtEl>
                                          <p:spTgt spid="417813"/>
                                        </p:tgtEl>
                                      </p:cBhvr>
                                      <p:to x="100000" y="100000"/>
                                    </p:animScale>
                                    <p:animScale>
                                      <p:cBhvr>
                                        <p:cTn id="29" dur="7">
                                          <p:stCondLst>
                                            <p:cond delay="410"/>
                                          </p:stCondLst>
                                        </p:cTn>
                                        <p:tgtEl>
                                          <p:spTgt spid="417813"/>
                                        </p:tgtEl>
                                      </p:cBhvr>
                                      <p:to x="100000" y="90000"/>
                                    </p:animScale>
                                    <p:animScale>
                                      <p:cBhvr>
                                        <p:cTn id="30" dur="41" decel="50000">
                                          <p:stCondLst>
                                            <p:cond delay="417"/>
                                          </p:stCondLst>
                                        </p:cTn>
                                        <p:tgtEl>
                                          <p:spTgt spid="417813"/>
                                        </p:tgtEl>
                                      </p:cBhvr>
                                      <p:to x="100000" y="100000"/>
                                    </p:animScale>
                                    <p:animScale>
                                      <p:cBhvr>
                                        <p:cTn id="31" dur="7">
                                          <p:stCondLst>
                                            <p:cond delay="452"/>
                                          </p:stCondLst>
                                        </p:cTn>
                                        <p:tgtEl>
                                          <p:spTgt spid="417813"/>
                                        </p:tgtEl>
                                      </p:cBhvr>
                                      <p:to x="100000" y="95000"/>
                                    </p:animScale>
                                    <p:animScale>
                                      <p:cBhvr>
                                        <p:cTn id="32" dur="41" decel="50000">
                                          <p:stCondLst>
                                            <p:cond delay="458"/>
                                          </p:stCondLst>
                                        </p:cTn>
                                        <p:tgtEl>
                                          <p:spTgt spid="417813"/>
                                        </p:tgtEl>
                                      </p:cBhvr>
                                      <p:to x="100000" y="100000"/>
                                    </p:animScale>
                                  </p:childTnLst>
                                </p:cTn>
                              </p:par>
                            </p:childTnLst>
                          </p:cTn>
                        </p:par>
                        <p:par>
                          <p:cTn id="33" fill="hold">
                            <p:stCondLst>
                              <p:cond delay="5999"/>
                            </p:stCondLst>
                            <p:childTnLst>
                              <p:par>
                                <p:cTn id="34" presetID="26" presetClass="exit" presetSubtype="0" fill="hold" nodeType="afterEffect">
                                  <p:stCondLst>
                                    <p:cond delay="0"/>
                                  </p:stCondLst>
                                  <p:childTnLst>
                                    <p:animEffect transition="out" filter="wipe(down)">
                                      <p:cBhvr>
                                        <p:cTn id="35" dur="180" accel="50000">
                                          <p:stCondLst>
                                            <p:cond delay="1820"/>
                                          </p:stCondLst>
                                        </p:cTn>
                                        <p:tgtEl>
                                          <p:spTgt spid="417798"/>
                                        </p:tgtEl>
                                      </p:cBhvr>
                                    </p:animEffect>
                                    <p:anim calcmode="lin" valueType="num">
                                      <p:cBhvr>
                                        <p:cTn id="36" dur="1822" tmFilter="0,0; 0.14,0.31; 0.43,0.73; 0.71,0.91; 1.0,1.0">
                                          <p:stCondLst>
                                            <p:cond delay="0"/>
                                          </p:stCondLst>
                                        </p:cTn>
                                        <p:tgtEl>
                                          <p:spTgt spid="417798"/>
                                        </p:tgtEl>
                                        <p:attrNameLst>
                                          <p:attrName>ppt_x</p:attrName>
                                        </p:attrNameLst>
                                      </p:cBhvr>
                                      <p:tavLst>
                                        <p:tav tm="0">
                                          <p:val>
                                            <p:strVal val="ppt_x"/>
                                          </p:val>
                                        </p:tav>
                                        <p:tav tm="100000">
                                          <p:val>
                                            <p:strVal val="#ppt_x+0.25"/>
                                          </p:val>
                                        </p:tav>
                                      </p:tavLst>
                                    </p:anim>
                                    <p:anim calcmode="lin" valueType="num">
                                      <p:cBhvr>
                                        <p:cTn id="37" dur="178">
                                          <p:stCondLst>
                                            <p:cond delay="1822"/>
                                          </p:stCondLst>
                                        </p:cTn>
                                        <p:tgtEl>
                                          <p:spTgt spid="417798"/>
                                        </p:tgtEl>
                                        <p:attrNameLst>
                                          <p:attrName>ppt_x</p:attrName>
                                        </p:attrNameLst>
                                      </p:cBhvr>
                                      <p:tavLst>
                                        <p:tav tm="0">
                                          <p:val>
                                            <p:strVal val="ppt_x"/>
                                          </p:val>
                                        </p:tav>
                                        <p:tav tm="100000">
                                          <p:val>
                                            <p:strVal val="ppt_x"/>
                                          </p:val>
                                        </p:tav>
                                      </p:tavLst>
                                    </p:anim>
                                    <p:anim calcmode="lin" valueType="num">
                                      <p:cBhvr>
                                        <p:cTn id="38" dur="664" tmFilter="0.0,0.0;0.25,0.07;0.50,0.2;0.75,0.467;1.0,1.0">
                                          <p:stCondLst>
                                            <p:cond delay="0"/>
                                          </p:stCondLst>
                                        </p:cTn>
                                        <p:tgtEl>
                                          <p:spTgt spid="41779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9" dur="664" tmFilter="0, 0; 0.125,0.2665; 0.25,0.4; 0.375,0.465; 0.5,0.5;  0.625,0.535; 0.75,0.6; 0.875,0.7335; 1,1">
                                          <p:stCondLst>
                                            <p:cond delay="664"/>
                                          </p:stCondLst>
                                        </p:cTn>
                                        <p:tgtEl>
                                          <p:spTgt spid="41779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0" dur="332" tmFilter="0, 0; 0.125,0.2665; 0.25,0.4; 0.375,0.465; 0.5,0.5;  0.625,0.535; 0.75,0.6; 0.875,0.7335; 1,1">
                                          <p:stCondLst>
                                            <p:cond delay="1324"/>
                                          </p:stCondLst>
                                        </p:cTn>
                                        <p:tgtEl>
                                          <p:spTgt spid="41779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1" dur="164" tmFilter="0, 0; 0.125,0.2665; 0.25,0.4; 0.375,0.465; 0.5,0.5;  0.625,0.535; 0.75,0.6; 0.875,0.7335; 1,1">
                                          <p:stCondLst>
                                            <p:cond delay="1656"/>
                                          </p:stCondLst>
                                        </p:cTn>
                                        <p:tgtEl>
                                          <p:spTgt spid="41779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2" dur="180" accel="50000">
                                          <p:stCondLst>
                                            <p:cond delay="1820"/>
                                          </p:stCondLst>
                                        </p:cTn>
                                        <p:tgtEl>
                                          <p:spTgt spid="417798"/>
                                        </p:tgtEl>
                                        <p:attrNameLst>
                                          <p:attrName>ppt_y</p:attrName>
                                        </p:attrNameLst>
                                      </p:cBhvr>
                                      <p:tavLst>
                                        <p:tav tm="0">
                                          <p:val>
                                            <p:strVal val="ppt_y"/>
                                          </p:val>
                                        </p:tav>
                                        <p:tav tm="100000">
                                          <p:val>
                                            <p:strVal val="ppt_y+ppt_h"/>
                                          </p:val>
                                        </p:tav>
                                      </p:tavLst>
                                    </p:anim>
                                    <p:animScale>
                                      <p:cBhvr>
                                        <p:cTn id="43" dur="26">
                                          <p:stCondLst>
                                            <p:cond delay="620"/>
                                          </p:stCondLst>
                                        </p:cTn>
                                        <p:tgtEl>
                                          <p:spTgt spid="417798"/>
                                        </p:tgtEl>
                                      </p:cBhvr>
                                      <p:to x="100000" y="60000"/>
                                    </p:animScale>
                                    <p:animScale>
                                      <p:cBhvr>
                                        <p:cTn id="44" dur="166" decel="50000">
                                          <p:stCondLst>
                                            <p:cond delay="646"/>
                                          </p:stCondLst>
                                        </p:cTn>
                                        <p:tgtEl>
                                          <p:spTgt spid="417798"/>
                                        </p:tgtEl>
                                      </p:cBhvr>
                                      <p:to x="100000" y="100000"/>
                                    </p:animScale>
                                    <p:animScale>
                                      <p:cBhvr>
                                        <p:cTn id="45" dur="26">
                                          <p:stCondLst>
                                            <p:cond delay="1312"/>
                                          </p:stCondLst>
                                        </p:cTn>
                                        <p:tgtEl>
                                          <p:spTgt spid="417798"/>
                                        </p:tgtEl>
                                      </p:cBhvr>
                                      <p:to x="100000" y="80000"/>
                                    </p:animScale>
                                    <p:animScale>
                                      <p:cBhvr>
                                        <p:cTn id="46" dur="166" decel="50000">
                                          <p:stCondLst>
                                            <p:cond delay="1338"/>
                                          </p:stCondLst>
                                        </p:cTn>
                                        <p:tgtEl>
                                          <p:spTgt spid="417798"/>
                                        </p:tgtEl>
                                      </p:cBhvr>
                                      <p:to x="100000" y="100000"/>
                                    </p:animScale>
                                    <p:animScale>
                                      <p:cBhvr>
                                        <p:cTn id="47" dur="26">
                                          <p:stCondLst>
                                            <p:cond delay="1642"/>
                                          </p:stCondLst>
                                        </p:cTn>
                                        <p:tgtEl>
                                          <p:spTgt spid="417798"/>
                                        </p:tgtEl>
                                      </p:cBhvr>
                                      <p:to x="100000" y="90000"/>
                                    </p:animScale>
                                    <p:animScale>
                                      <p:cBhvr>
                                        <p:cTn id="48" dur="166" decel="50000">
                                          <p:stCondLst>
                                            <p:cond delay="1668"/>
                                          </p:stCondLst>
                                        </p:cTn>
                                        <p:tgtEl>
                                          <p:spTgt spid="417798"/>
                                        </p:tgtEl>
                                      </p:cBhvr>
                                      <p:to x="100000" y="100000"/>
                                    </p:animScale>
                                    <p:animScale>
                                      <p:cBhvr>
                                        <p:cTn id="49" dur="26">
                                          <p:stCondLst>
                                            <p:cond delay="1808"/>
                                          </p:stCondLst>
                                        </p:cTn>
                                        <p:tgtEl>
                                          <p:spTgt spid="417798"/>
                                        </p:tgtEl>
                                      </p:cBhvr>
                                      <p:to x="100000" y="95000"/>
                                    </p:animScale>
                                    <p:animScale>
                                      <p:cBhvr>
                                        <p:cTn id="50" dur="166" decel="50000">
                                          <p:stCondLst>
                                            <p:cond delay="1834"/>
                                          </p:stCondLst>
                                        </p:cTn>
                                        <p:tgtEl>
                                          <p:spTgt spid="417798"/>
                                        </p:tgtEl>
                                      </p:cBhvr>
                                      <p:to x="100000" y="100000"/>
                                    </p:animScale>
                                    <p:set>
                                      <p:cBhvr>
                                        <p:cTn id="51" dur="1" fill="hold">
                                          <p:stCondLst>
                                            <p:cond delay="1999"/>
                                          </p:stCondLst>
                                        </p:cTn>
                                        <p:tgtEl>
                                          <p:spTgt spid="417798"/>
                                        </p:tgtEl>
                                        <p:attrNameLst>
                                          <p:attrName>style.visibility</p:attrName>
                                        </p:attrNameLst>
                                      </p:cBhvr>
                                      <p:to>
                                        <p:strVal val="hidden"/>
                                      </p:to>
                                    </p:set>
                                  </p:childTnLst>
                                </p:cTn>
                              </p:par>
                              <p:par>
                                <p:cTn id="52" presetID="6" presetClass="emph" presetSubtype="0" fill="hold" nodeType="withEffect">
                                  <p:stCondLst>
                                    <p:cond delay="0"/>
                                  </p:stCondLst>
                                  <p:childTnLst>
                                    <p:animScale>
                                      <p:cBhvr>
                                        <p:cTn id="53" dur="2000" fill="hold"/>
                                        <p:tgtEl>
                                          <p:spTgt spid="417798"/>
                                        </p:tgtEl>
                                      </p:cBhvr>
                                      <p:by x="50000" y="50000"/>
                                    </p:animScale>
                                  </p:childTnLst>
                                </p:cTn>
                              </p:par>
                            </p:childTnLst>
                          </p:cTn>
                        </p:par>
                        <p:par>
                          <p:cTn id="54" fill="hold">
                            <p:stCondLst>
                              <p:cond delay="7999"/>
                            </p:stCondLst>
                            <p:childTnLst>
                              <p:par>
                                <p:cTn id="55" presetID="0" presetClass="path" presetSubtype="0" accel="50000" decel="50000" fill="hold" grpId="1" nodeType="afterEffect">
                                  <p:stCondLst>
                                    <p:cond delay="0"/>
                                  </p:stCondLst>
                                  <p:childTnLst>
                                    <p:animMotion origin="layout" path="M 4.44444E-6 2.02312E-6 L 0.40017 0.00231 " pathEditMode="relative" rAng="0" ptsTypes="AA">
                                      <p:cBhvr>
                                        <p:cTn id="56" dur="2000" fill="hold"/>
                                        <p:tgtEl>
                                          <p:spTgt spid="417813"/>
                                        </p:tgtEl>
                                        <p:attrNameLst>
                                          <p:attrName>ppt_x</p:attrName>
                                          <p:attrName>ppt_y</p:attrName>
                                        </p:attrNameLst>
                                      </p:cBhvr>
                                      <p:rCtr x="200" y="1"/>
                                    </p:animMotion>
                                  </p:childTnLst>
                                </p:cTn>
                              </p:par>
                            </p:childTnLst>
                          </p:cTn>
                        </p:par>
                        <p:par>
                          <p:cTn id="57" fill="hold">
                            <p:stCondLst>
                              <p:cond delay="9999"/>
                            </p:stCondLst>
                            <p:childTnLst>
                              <p:par>
                                <p:cTn id="58" presetID="10" presetClass="entr" presetSubtype="0" fill="hold" nodeType="afterEffect">
                                  <p:stCondLst>
                                    <p:cond delay="0"/>
                                  </p:stCondLst>
                                  <p:childTnLst>
                                    <p:set>
                                      <p:cBhvr>
                                        <p:cTn id="59" dur="1" fill="hold">
                                          <p:stCondLst>
                                            <p:cond delay="0"/>
                                          </p:stCondLst>
                                        </p:cTn>
                                        <p:tgtEl>
                                          <p:spTgt spid="417814"/>
                                        </p:tgtEl>
                                        <p:attrNameLst>
                                          <p:attrName>style.visibility</p:attrName>
                                        </p:attrNameLst>
                                      </p:cBhvr>
                                      <p:to>
                                        <p:strVal val="visible"/>
                                      </p:to>
                                    </p:set>
                                    <p:animEffect transition="in" filter="fade">
                                      <p:cBhvr>
                                        <p:cTn id="60" dur="500"/>
                                        <p:tgtEl>
                                          <p:spTgt spid="417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809" grpId="0" animBg="1"/>
      <p:bldP spid="417813" grpId="0"/>
      <p:bldP spid="417813" grpId="1"/>
      <p:bldP spid="4178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99"/>
            </a:gs>
            <a:gs pos="50000">
              <a:schemeClr val="bg1"/>
            </a:gs>
            <a:gs pos="100000">
              <a:srgbClr val="FFFF99"/>
            </a:gs>
          </a:gsLst>
          <a:lin ang="18900000" scaled="1"/>
        </a:gradFill>
        <a:effectLst/>
      </p:bgPr>
    </p:bg>
    <p:spTree>
      <p:nvGrpSpPr>
        <p:cNvPr id="1" name=""/>
        <p:cNvGrpSpPr/>
        <p:nvPr/>
      </p:nvGrpSpPr>
      <p:grpSpPr>
        <a:xfrm>
          <a:off x="0" y="0"/>
          <a:ext cx="0" cy="0"/>
          <a:chOff x="0" y="0"/>
          <a:chExt cx="0" cy="0"/>
        </a:xfrm>
      </p:grpSpPr>
      <p:sp>
        <p:nvSpPr>
          <p:cNvPr id="411652" name="Oval 4"/>
          <p:cNvSpPr>
            <a:spLocks noChangeArrowheads="1"/>
          </p:cNvSpPr>
          <p:nvPr/>
        </p:nvSpPr>
        <p:spPr bwMode="auto">
          <a:xfrm>
            <a:off x="6735763" y="2243138"/>
            <a:ext cx="2408237" cy="2457450"/>
          </a:xfrm>
          <a:prstGeom prst="ellipse">
            <a:avLst/>
          </a:prstGeom>
          <a:gradFill rotWithShape="1">
            <a:gsLst>
              <a:gs pos="0">
                <a:srgbClr val="FF6600"/>
              </a:gs>
              <a:gs pos="50000">
                <a:srgbClr val="990000"/>
              </a:gs>
              <a:gs pos="100000">
                <a:srgbClr val="FF6600"/>
              </a:gs>
            </a:gsLst>
            <a:lin ang="2700000" scaled="1"/>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990000"/>
            </a:extrusionClr>
          </a:sp3d>
        </p:spPr>
        <p:txBody>
          <a:bodyPr wrap="none" anchor="ctr">
            <a:flatTx/>
          </a:bodyPr>
          <a:lstStyle/>
          <a:p>
            <a:endParaRPr lang="ru-RU"/>
          </a:p>
        </p:txBody>
      </p:sp>
      <p:sp>
        <p:nvSpPr>
          <p:cNvPr id="411655" name="AutoShape 7"/>
          <p:cNvSpPr>
            <a:spLocks/>
          </p:cNvSpPr>
          <p:nvPr/>
        </p:nvSpPr>
        <p:spPr bwMode="auto">
          <a:xfrm rot="16200000">
            <a:off x="4210051" y="1835150"/>
            <a:ext cx="671512" cy="6745287"/>
          </a:xfrm>
          <a:prstGeom prst="leftBrace">
            <a:avLst>
              <a:gd name="adj1" fmla="val 83708"/>
              <a:gd name="adj2" fmla="val 50481"/>
            </a:avLst>
          </a:prstGeom>
          <a:noFill/>
          <a:ln w="76200">
            <a:solidFill>
              <a:srgbClr val="FF0000"/>
            </a:solidFill>
            <a:round/>
            <a:headEnd/>
            <a:tailEnd/>
          </a:ln>
          <a:effectLst/>
        </p:spPr>
        <p:txBody>
          <a:bodyPr wrap="none" anchor="ctr"/>
          <a:lstStyle/>
          <a:p>
            <a:endParaRPr lang="ru-RU"/>
          </a:p>
        </p:txBody>
      </p:sp>
      <p:sp>
        <p:nvSpPr>
          <p:cNvPr id="411656" name="Text Box 8"/>
          <p:cNvSpPr txBox="1">
            <a:spLocks noChangeArrowheads="1"/>
          </p:cNvSpPr>
          <p:nvPr/>
        </p:nvSpPr>
        <p:spPr bwMode="auto">
          <a:xfrm>
            <a:off x="4159250" y="5302250"/>
            <a:ext cx="793750" cy="1555750"/>
          </a:xfrm>
          <a:prstGeom prst="rect">
            <a:avLst/>
          </a:prstGeom>
          <a:noFill/>
          <a:ln w="9525" algn="ctr">
            <a:noFill/>
            <a:prstDash val="sysDot"/>
            <a:miter lim="800000"/>
            <a:headEnd/>
            <a:tailEnd/>
          </a:ln>
          <a:effectLst/>
        </p:spPr>
        <p:txBody>
          <a:bodyPr wrap="none">
            <a:spAutoFit/>
          </a:bodyPr>
          <a:lstStyle/>
          <a:p>
            <a:r>
              <a:rPr lang="ru-RU">
                <a:solidFill>
                  <a:srgbClr val="FF0000"/>
                </a:solidFill>
              </a:rPr>
              <a:t>?</a:t>
            </a:r>
          </a:p>
        </p:txBody>
      </p:sp>
      <p:sp>
        <p:nvSpPr>
          <p:cNvPr id="411657" name="Text Box 9"/>
          <p:cNvSpPr txBox="1">
            <a:spLocks noChangeArrowheads="1"/>
          </p:cNvSpPr>
          <p:nvPr/>
        </p:nvSpPr>
        <p:spPr bwMode="auto">
          <a:xfrm rot="-796918">
            <a:off x="2724150" y="1665288"/>
            <a:ext cx="3616325" cy="2530475"/>
          </a:xfrm>
          <a:prstGeom prst="rect">
            <a:avLst/>
          </a:prstGeom>
          <a:noFill/>
          <a:ln w="9525" algn="ctr">
            <a:noFill/>
            <a:prstDash val="sysDot"/>
            <a:miter lim="800000"/>
            <a:headEnd/>
            <a:tailEnd/>
          </a:ln>
          <a:effectLst/>
        </p:spPr>
        <p:txBody>
          <a:bodyPr wrap="none">
            <a:spAutoFit/>
          </a:bodyPr>
          <a:lstStyle/>
          <a:p>
            <a:r>
              <a:rPr lang="ru-RU" sz="7200">
                <a:solidFill>
                  <a:srgbClr val="FF0000"/>
                </a:solidFill>
              </a:rPr>
              <a:t>диаметр</a:t>
            </a:r>
          </a:p>
          <a:p>
            <a:r>
              <a:rPr lang="ru-RU" sz="7200"/>
              <a:t>  </a:t>
            </a:r>
            <a:r>
              <a:rPr lang="ru-RU" sz="8800"/>
              <a:t>4дм</a:t>
            </a:r>
          </a:p>
        </p:txBody>
      </p:sp>
      <p:sp>
        <p:nvSpPr>
          <p:cNvPr id="411658" name="Text Box 10"/>
          <p:cNvSpPr txBox="1">
            <a:spLocks noChangeArrowheads="1"/>
          </p:cNvSpPr>
          <p:nvPr/>
        </p:nvSpPr>
        <p:spPr bwMode="auto">
          <a:xfrm>
            <a:off x="2185988" y="252413"/>
            <a:ext cx="3240087" cy="1555750"/>
          </a:xfrm>
          <a:prstGeom prst="rect">
            <a:avLst/>
          </a:prstGeom>
          <a:noFill/>
          <a:ln w="9525" algn="ctr">
            <a:noFill/>
            <a:prstDash val="sysDot"/>
            <a:miter lim="800000"/>
            <a:headEnd/>
            <a:tailEnd/>
          </a:ln>
          <a:effectLst/>
        </p:spPr>
        <p:txBody>
          <a:bodyPr wrap="none">
            <a:spAutoFit/>
          </a:bodyPr>
          <a:lstStyle/>
          <a:p>
            <a:r>
              <a:rPr lang="ru-RU">
                <a:solidFill>
                  <a:srgbClr val="FF0000"/>
                </a:solidFill>
              </a:rPr>
              <a:t>с=</a:t>
            </a:r>
            <a:r>
              <a:rPr lang="en-US">
                <a:solidFill>
                  <a:srgbClr val="FF0000"/>
                </a:solidFill>
              </a:rPr>
              <a:t>2</a:t>
            </a:r>
            <a:r>
              <a:rPr lang="el-GR">
                <a:solidFill>
                  <a:srgbClr val="FF0000"/>
                </a:solidFill>
                <a:cs typeface="Times New Roman" pitchFamily="18" charset="0"/>
              </a:rPr>
              <a:t>π</a:t>
            </a:r>
            <a:r>
              <a:rPr lang="en-US">
                <a:solidFill>
                  <a:srgbClr val="FF0000"/>
                </a:solidFill>
                <a:cs typeface="Times New Roman" pitchFamily="18" charset="0"/>
              </a:rPr>
              <a:t>r</a:t>
            </a:r>
            <a:endParaRPr lang="el-GR">
              <a:solidFill>
                <a:srgbClr val="FF0000"/>
              </a:solidFill>
              <a:cs typeface="Times New Roman" pitchFamily="18" charset="0"/>
            </a:endParaRPr>
          </a:p>
        </p:txBody>
      </p:sp>
      <p:sp>
        <p:nvSpPr>
          <p:cNvPr id="411659" name="Text Box 11"/>
          <p:cNvSpPr txBox="1">
            <a:spLocks noChangeArrowheads="1"/>
          </p:cNvSpPr>
          <p:nvPr/>
        </p:nvSpPr>
        <p:spPr bwMode="auto">
          <a:xfrm>
            <a:off x="6164263" y="284163"/>
            <a:ext cx="2767012" cy="1555750"/>
          </a:xfrm>
          <a:prstGeom prst="rect">
            <a:avLst/>
          </a:prstGeom>
          <a:noFill/>
          <a:ln w="9525" algn="ctr">
            <a:noFill/>
            <a:prstDash val="sysDot"/>
            <a:miter lim="800000"/>
            <a:headEnd/>
            <a:tailEnd/>
          </a:ln>
          <a:effectLst/>
        </p:spPr>
        <p:txBody>
          <a:bodyPr wrap="none">
            <a:spAutoFit/>
          </a:bodyPr>
          <a:lstStyle/>
          <a:p>
            <a:r>
              <a:rPr lang="en-US">
                <a:solidFill>
                  <a:srgbClr val="0000FF"/>
                </a:solidFill>
              </a:rPr>
              <a:t>c=</a:t>
            </a:r>
            <a:r>
              <a:rPr lang="el-GR">
                <a:solidFill>
                  <a:srgbClr val="0000FF"/>
                </a:solidFill>
                <a:cs typeface="Times New Roman" pitchFamily="18" charset="0"/>
              </a:rPr>
              <a:t>π</a:t>
            </a:r>
            <a:r>
              <a:rPr lang="en-US">
                <a:solidFill>
                  <a:srgbClr val="0000FF"/>
                </a:solidFill>
                <a:cs typeface="Times New Roman" pitchFamily="18" charset="0"/>
              </a:rPr>
              <a:t>d</a:t>
            </a:r>
            <a:endParaRPr lang="el-GR">
              <a:solidFill>
                <a:srgbClr val="0000FF"/>
              </a:solidFill>
              <a:cs typeface="Times New Roman" pitchFamily="18" charset="0"/>
            </a:endParaRPr>
          </a:p>
        </p:txBody>
      </p:sp>
      <p:graphicFrame>
        <p:nvGraphicFramePr>
          <p:cNvPr id="411663" name="Rectangle 15"/>
          <p:cNvGraphicFramePr>
            <a:graphicFrameLocks/>
          </p:cNvGraphicFramePr>
          <p:nvPr/>
        </p:nvGraphicFramePr>
        <p:xfrm>
          <a:off x="1524000" y="1397000"/>
          <a:ext cx="6096000" cy="4064000"/>
        </p:xfrm>
        <a:graphic>
          <a:graphicData uri="http://schemas.openxmlformats.org/presentationml/2006/ole">
            <p:oleObj spid="_x0000_s411663" name="Формула" r:id="rId4" imgW="0" imgH="0" progId="Equation.3">
              <p:embed/>
            </p:oleObj>
          </a:graphicData>
        </a:graphic>
      </p:graphicFrame>
      <p:sp>
        <p:nvSpPr>
          <p:cNvPr id="411664" name="Oval 16"/>
          <p:cNvSpPr>
            <a:spLocks noChangeArrowheads="1"/>
          </p:cNvSpPr>
          <p:nvPr/>
        </p:nvSpPr>
        <p:spPr bwMode="auto">
          <a:xfrm>
            <a:off x="2744788" y="5038725"/>
            <a:ext cx="3497262" cy="1619250"/>
          </a:xfrm>
          <a:prstGeom prst="ellipse">
            <a:avLst/>
          </a:prstGeom>
          <a:gradFill rotWithShape="1">
            <a:gsLst>
              <a:gs pos="0">
                <a:srgbClr val="66FFFF"/>
              </a:gs>
              <a:gs pos="50000">
                <a:schemeClr val="bg1"/>
              </a:gs>
              <a:gs pos="100000">
                <a:srgbClr val="66FFFF"/>
              </a:gs>
            </a:gsLst>
            <a:lin ang="18900000" scaled="1"/>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wrap="none" anchor="ctr">
            <a:flatTx/>
          </a:bodyPr>
          <a:lstStyle/>
          <a:p>
            <a:pPr algn="ctr"/>
            <a:r>
              <a:rPr lang="ru-RU" sz="8000"/>
              <a:t>12,4дм</a:t>
            </a:r>
          </a:p>
        </p:txBody>
      </p:sp>
      <p:pic>
        <p:nvPicPr>
          <p:cNvPr id="411666" name="Picture 18" descr="rooster"/>
          <p:cNvPicPr>
            <a:picLocks noChangeAspect="1" noChangeArrowheads="1" noCrop="1"/>
          </p:cNvPicPr>
          <p:nvPr/>
        </p:nvPicPr>
        <p:blipFill>
          <a:blip r:embed="rId5" cstate="print"/>
          <a:srcRect/>
          <a:stretch>
            <a:fillRect/>
          </a:stretch>
        </p:blipFill>
        <p:spPr bwMode="auto">
          <a:xfrm rot="392172" flipH="1">
            <a:off x="7304088" y="482600"/>
            <a:ext cx="1592262" cy="1755775"/>
          </a:xfrm>
          <a:prstGeom prst="rect">
            <a:avLst/>
          </a:prstGeom>
          <a:noFill/>
        </p:spPr>
      </p:pic>
      <p:pic>
        <p:nvPicPr>
          <p:cNvPr id="411667" name="Picture 19" descr="0021"/>
          <p:cNvPicPr>
            <a:picLocks noChangeAspect="1" noChangeArrowheads="1"/>
          </p:cNvPicPr>
          <p:nvPr/>
        </p:nvPicPr>
        <p:blipFill>
          <a:blip r:embed="rId6" cstate="print"/>
          <a:srcRect/>
          <a:stretch>
            <a:fillRect/>
          </a:stretch>
        </p:blipFill>
        <p:spPr bwMode="auto">
          <a:xfrm>
            <a:off x="981075" y="4702175"/>
            <a:ext cx="7124700" cy="123825"/>
          </a:xfrm>
          <a:prstGeom prst="rect">
            <a:avLst/>
          </a:prstGeom>
          <a:noFill/>
        </p:spPr>
      </p:pic>
      <p:sp>
        <p:nvSpPr>
          <p:cNvPr id="411671" name="AutoShape 23"/>
          <p:cNvSpPr>
            <a:spLocks noChangeArrowheads="1"/>
          </p:cNvSpPr>
          <p:nvPr/>
        </p:nvSpPr>
        <p:spPr bwMode="auto">
          <a:xfrm>
            <a:off x="6723063" y="2246313"/>
            <a:ext cx="2420937" cy="2413000"/>
          </a:xfrm>
          <a:prstGeom prst="sun">
            <a:avLst>
              <a:gd name="adj" fmla="val 41269"/>
            </a:avLst>
          </a:prstGeom>
          <a:solidFill>
            <a:srgbClr val="FFFF66"/>
          </a:solidFill>
          <a:ln w="9525" algn="ctr">
            <a:solidFill>
              <a:schemeClr val="tx1"/>
            </a:solidFill>
            <a:prstDash val="sysDot"/>
            <a:miter lim="800000"/>
            <a:headEnd/>
            <a:tailEnd/>
          </a:ln>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11666"/>
                                        </p:tgtEl>
                                        <p:attrNameLst>
                                          <p:attrName>style.visibility</p:attrName>
                                        </p:attrNameLst>
                                      </p:cBhvr>
                                      <p:to>
                                        <p:strVal val="visible"/>
                                      </p:to>
                                    </p:set>
                                    <p:animEffect transition="in" filter="fade">
                                      <p:cBhvr>
                                        <p:cTn id="7" dur="500"/>
                                        <p:tgtEl>
                                          <p:spTgt spid="411666"/>
                                        </p:tgtEl>
                                      </p:cBhvr>
                                    </p:animEffect>
                                  </p:childTnLst>
                                </p:cTn>
                              </p:par>
                            </p:childTnLst>
                          </p:cTn>
                        </p:par>
                        <p:par>
                          <p:cTn id="8" fill="hold">
                            <p:stCondLst>
                              <p:cond delay="500"/>
                            </p:stCondLst>
                            <p:childTnLst>
                              <p:par>
                                <p:cTn id="9" presetID="0" presetClass="path" presetSubtype="0" accel="50000" decel="50000" fill="hold" grpId="0" nodeType="afterEffect">
                                  <p:stCondLst>
                                    <p:cond delay="0"/>
                                  </p:stCondLst>
                                  <p:childTnLst>
                                    <p:animMotion origin="layout" path="M -2.22222E-6 5.55112E-17 L -0.71753 -0.00208 " pathEditMode="relative" rAng="0" ptsTypes="AA">
                                      <p:cBhvr>
                                        <p:cTn id="10" dur="5000" fill="hold"/>
                                        <p:tgtEl>
                                          <p:spTgt spid="411652"/>
                                        </p:tgtEl>
                                        <p:attrNameLst>
                                          <p:attrName>ppt_x</p:attrName>
                                          <p:attrName>ppt_y</p:attrName>
                                        </p:attrNameLst>
                                      </p:cBhvr>
                                      <p:rCtr x="-359" y="-1"/>
                                    </p:animMotion>
                                  </p:childTnLst>
                                </p:cTn>
                              </p:par>
                              <p:par>
                                <p:cTn id="11" presetID="0" presetClass="path" presetSubtype="0" accel="50000" decel="50000" fill="hold" grpId="0" nodeType="withEffect">
                                  <p:stCondLst>
                                    <p:cond delay="0"/>
                                  </p:stCondLst>
                                  <p:childTnLst>
                                    <p:animMotion origin="layout" path="M 3.33333E-6 8.67052E-7 L -0.71754 -0.00231 " pathEditMode="relative" ptsTypes="AA">
                                      <p:cBhvr>
                                        <p:cTn id="12" dur="5000" fill="hold"/>
                                        <p:tgtEl>
                                          <p:spTgt spid="411671"/>
                                        </p:tgtEl>
                                        <p:attrNameLst>
                                          <p:attrName>ppt_x</p:attrName>
                                          <p:attrName>ppt_y</p:attrName>
                                        </p:attrNameLst>
                                      </p:cBhvr>
                                    </p:animMotion>
                                  </p:childTnLst>
                                </p:cTn>
                              </p:par>
                              <p:par>
                                <p:cTn id="13" presetID="8" presetClass="emph" presetSubtype="0" fill="hold" grpId="1" nodeType="withEffect">
                                  <p:stCondLst>
                                    <p:cond delay="0"/>
                                  </p:stCondLst>
                                  <p:childTnLst>
                                    <p:animRot by="-21600000">
                                      <p:cBhvr>
                                        <p:cTn id="14" dur="5000" fill="hold"/>
                                        <p:tgtEl>
                                          <p:spTgt spid="411671"/>
                                        </p:tgtEl>
                                        <p:attrNameLst>
                                          <p:attrName>r</p:attrName>
                                        </p:attrNameLst>
                                      </p:cBhvr>
                                    </p:animRot>
                                  </p:childTnLst>
                                </p:cTn>
                              </p:par>
                              <p:par>
                                <p:cTn id="15" presetID="0" presetClass="path" presetSubtype="0" accel="50000" decel="50000" fill="hold" nodeType="withEffect">
                                  <p:stCondLst>
                                    <p:cond delay="0"/>
                                  </p:stCondLst>
                                  <p:childTnLst>
                                    <p:animMotion origin="layout" path="M 1.38889E-6 -1.90751E-6 L -0.72118 -0.00462 " pathEditMode="relative" ptsTypes="AA">
                                      <p:cBhvr>
                                        <p:cTn id="16" dur="5000" fill="hold"/>
                                        <p:tgtEl>
                                          <p:spTgt spid="411666"/>
                                        </p:tgtEl>
                                        <p:attrNameLst>
                                          <p:attrName>ppt_x</p:attrName>
                                          <p:attrName>ppt_y</p:attrName>
                                        </p:attrNameLst>
                                      </p:cBhvr>
                                    </p:animMotion>
                                  </p:childTnLst>
                                </p:cTn>
                              </p:par>
                              <p:par>
                                <p:cTn id="17" presetID="22" presetClass="entr" presetSubtype="2" fill="hold" nodeType="withEffect">
                                  <p:stCondLst>
                                    <p:cond delay="0"/>
                                  </p:stCondLst>
                                  <p:childTnLst>
                                    <p:set>
                                      <p:cBhvr>
                                        <p:cTn id="18" dur="1" fill="hold">
                                          <p:stCondLst>
                                            <p:cond delay="0"/>
                                          </p:stCondLst>
                                        </p:cTn>
                                        <p:tgtEl>
                                          <p:spTgt spid="411667"/>
                                        </p:tgtEl>
                                        <p:attrNameLst>
                                          <p:attrName>style.visibility</p:attrName>
                                        </p:attrNameLst>
                                      </p:cBhvr>
                                      <p:to>
                                        <p:strVal val="visible"/>
                                      </p:to>
                                    </p:set>
                                    <p:animEffect transition="in" filter="wipe(right)">
                                      <p:cBhvr>
                                        <p:cTn id="19" dur="5000"/>
                                        <p:tgtEl>
                                          <p:spTgt spid="411667"/>
                                        </p:tgtEl>
                                      </p:cBhvr>
                                    </p:animEffect>
                                  </p:childTnLst>
                                </p:cTn>
                              </p:par>
                            </p:childTnLst>
                          </p:cTn>
                        </p:par>
                        <p:par>
                          <p:cTn id="20" fill="hold">
                            <p:stCondLst>
                              <p:cond delay="5500"/>
                            </p:stCondLst>
                            <p:childTnLst>
                              <p:par>
                                <p:cTn id="21" presetID="10" presetClass="entr" presetSubtype="0" fill="hold" grpId="0" nodeType="afterEffect">
                                  <p:stCondLst>
                                    <p:cond delay="2000"/>
                                  </p:stCondLst>
                                  <p:childTnLst>
                                    <p:set>
                                      <p:cBhvr>
                                        <p:cTn id="22" dur="1" fill="hold">
                                          <p:stCondLst>
                                            <p:cond delay="0"/>
                                          </p:stCondLst>
                                        </p:cTn>
                                        <p:tgtEl>
                                          <p:spTgt spid="411655"/>
                                        </p:tgtEl>
                                        <p:attrNameLst>
                                          <p:attrName>style.visibility</p:attrName>
                                        </p:attrNameLst>
                                      </p:cBhvr>
                                      <p:to>
                                        <p:strVal val="visible"/>
                                      </p:to>
                                    </p:set>
                                    <p:animEffect transition="in" filter="fade">
                                      <p:cBhvr>
                                        <p:cTn id="23" dur="1000"/>
                                        <p:tgtEl>
                                          <p:spTgt spid="411655"/>
                                        </p:tgtEl>
                                      </p:cBhvr>
                                    </p:animEffect>
                                  </p:childTnLst>
                                </p:cTn>
                              </p:par>
                              <p:par>
                                <p:cTn id="24" presetID="26" presetClass="exit" presetSubtype="0" fill="hold" nodeType="withEffect">
                                  <p:stCondLst>
                                    <p:cond delay="2000"/>
                                  </p:stCondLst>
                                  <p:childTnLst>
                                    <p:animEffect transition="out" filter="wipe(down)">
                                      <p:cBhvr>
                                        <p:cTn id="25" dur="270" accel="50000">
                                          <p:stCondLst>
                                            <p:cond delay="2730"/>
                                          </p:stCondLst>
                                        </p:cTn>
                                        <p:tgtEl>
                                          <p:spTgt spid="411666"/>
                                        </p:tgtEl>
                                      </p:cBhvr>
                                    </p:animEffect>
                                    <p:anim calcmode="lin" valueType="num">
                                      <p:cBhvr>
                                        <p:cTn id="26" dur="2733" tmFilter="0,0; 0.14,0.31; 0.43,0.73; 0.71,0.91; 1.0,1.0">
                                          <p:stCondLst>
                                            <p:cond delay="0"/>
                                          </p:stCondLst>
                                        </p:cTn>
                                        <p:tgtEl>
                                          <p:spTgt spid="411666"/>
                                        </p:tgtEl>
                                        <p:attrNameLst>
                                          <p:attrName>ppt_x</p:attrName>
                                        </p:attrNameLst>
                                      </p:cBhvr>
                                      <p:tavLst>
                                        <p:tav tm="0">
                                          <p:val>
                                            <p:strVal val="ppt_x"/>
                                          </p:val>
                                        </p:tav>
                                        <p:tav tm="100000">
                                          <p:val>
                                            <p:strVal val="#ppt_x+0.25"/>
                                          </p:val>
                                        </p:tav>
                                      </p:tavLst>
                                    </p:anim>
                                    <p:anim calcmode="lin" valueType="num">
                                      <p:cBhvr>
                                        <p:cTn id="27" dur="267">
                                          <p:stCondLst>
                                            <p:cond delay="2733"/>
                                          </p:stCondLst>
                                        </p:cTn>
                                        <p:tgtEl>
                                          <p:spTgt spid="411666"/>
                                        </p:tgtEl>
                                        <p:attrNameLst>
                                          <p:attrName>ppt_x</p:attrName>
                                        </p:attrNameLst>
                                      </p:cBhvr>
                                      <p:tavLst>
                                        <p:tav tm="0">
                                          <p:val>
                                            <p:strVal val="ppt_x"/>
                                          </p:val>
                                        </p:tav>
                                        <p:tav tm="100000">
                                          <p:val>
                                            <p:strVal val="ppt_x"/>
                                          </p:val>
                                        </p:tav>
                                      </p:tavLst>
                                    </p:anim>
                                    <p:anim calcmode="lin" valueType="num">
                                      <p:cBhvr>
                                        <p:cTn id="28" dur="996" tmFilter="0.0,0.0;0.25,0.07;0.50,0.2;0.75,0.467;1.0,1.0">
                                          <p:stCondLst>
                                            <p:cond delay="0"/>
                                          </p:stCondLst>
                                        </p:cTn>
                                        <p:tgtEl>
                                          <p:spTgt spid="41166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9" dur="996" tmFilter="0, 0; 0.125,0.2665; 0.25,0.4; 0.375,0.465; 0.5,0.5;  0.625,0.535; 0.75,0.6; 0.875,0.7335; 1,1">
                                          <p:stCondLst>
                                            <p:cond delay="996"/>
                                          </p:stCondLst>
                                        </p:cTn>
                                        <p:tgtEl>
                                          <p:spTgt spid="41166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0" dur="498" tmFilter="0, 0; 0.125,0.2665; 0.25,0.4; 0.375,0.465; 0.5,0.5;  0.625,0.535; 0.75,0.6; 0.875,0.7335; 1,1">
                                          <p:stCondLst>
                                            <p:cond delay="1986"/>
                                          </p:stCondLst>
                                        </p:cTn>
                                        <p:tgtEl>
                                          <p:spTgt spid="41166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1" dur="246" tmFilter="0, 0; 0.125,0.2665; 0.25,0.4; 0.375,0.465; 0.5,0.5;  0.625,0.535; 0.75,0.6; 0.875,0.7335; 1,1">
                                          <p:stCondLst>
                                            <p:cond delay="2484"/>
                                          </p:stCondLst>
                                        </p:cTn>
                                        <p:tgtEl>
                                          <p:spTgt spid="41166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2" dur="270" accel="50000">
                                          <p:stCondLst>
                                            <p:cond delay="2730"/>
                                          </p:stCondLst>
                                        </p:cTn>
                                        <p:tgtEl>
                                          <p:spTgt spid="411666"/>
                                        </p:tgtEl>
                                        <p:attrNameLst>
                                          <p:attrName>ppt_y</p:attrName>
                                        </p:attrNameLst>
                                      </p:cBhvr>
                                      <p:tavLst>
                                        <p:tav tm="0">
                                          <p:val>
                                            <p:strVal val="ppt_y"/>
                                          </p:val>
                                        </p:tav>
                                        <p:tav tm="100000">
                                          <p:val>
                                            <p:strVal val="ppt_y+ppt_h"/>
                                          </p:val>
                                        </p:tav>
                                      </p:tavLst>
                                    </p:anim>
                                    <p:animScale>
                                      <p:cBhvr>
                                        <p:cTn id="33" dur="39">
                                          <p:stCondLst>
                                            <p:cond delay="930"/>
                                          </p:stCondLst>
                                        </p:cTn>
                                        <p:tgtEl>
                                          <p:spTgt spid="411666"/>
                                        </p:tgtEl>
                                      </p:cBhvr>
                                      <p:to x="100000" y="60000"/>
                                    </p:animScale>
                                    <p:animScale>
                                      <p:cBhvr>
                                        <p:cTn id="34" dur="249" decel="50000">
                                          <p:stCondLst>
                                            <p:cond delay="969"/>
                                          </p:stCondLst>
                                        </p:cTn>
                                        <p:tgtEl>
                                          <p:spTgt spid="411666"/>
                                        </p:tgtEl>
                                      </p:cBhvr>
                                      <p:to x="100000" y="100000"/>
                                    </p:animScale>
                                    <p:animScale>
                                      <p:cBhvr>
                                        <p:cTn id="35" dur="39">
                                          <p:stCondLst>
                                            <p:cond delay="1968"/>
                                          </p:stCondLst>
                                        </p:cTn>
                                        <p:tgtEl>
                                          <p:spTgt spid="411666"/>
                                        </p:tgtEl>
                                      </p:cBhvr>
                                      <p:to x="100000" y="80000"/>
                                    </p:animScale>
                                    <p:animScale>
                                      <p:cBhvr>
                                        <p:cTn id="36" dur="249" decel="50000">
                                          <p:stCondLst>
                                            <p:cond delay="2007"/>
                                          </p:stCondLst>
                                        </p:cTn>
                                        <p:tgtEl>
                                          <p:spTgt spid="411666"/>
                                        </p:tgtEl>
                                      </p:cBhvr>
                                      <p:to x="100000" y="100000"/>
                                    </p:animScale>
                                    <p:animScale>
                                      <p:cBhvr>
                                        <p:cTn id="37" dur="39">
                                          <p:stCondLst>
                                            <p:cond delay="2463"/>
                                          </p:stCondLst>
                                        </p:cTn>
                                        <p:tgtEl>
                                          <p:spTgt spid="411666"/>
                                        </p:tgtEl>
                                      </p:cBhvr>
                                      <p:to x="100000" y="90000"/>
                                    </p:animScale>
                                    <p:animScale>
                                      <p:cBhvr>
                                        <p:cTn id="38" dur="249" decel="50000">
                                          <p:stCondLst>
                                            <p:cond delay="2502"/>
                                          </p:stCondLst>
                                        </p:cTn>
                                        <p:tgtEl>
                                          <p:spTgt spid="411666"/>
                                        </p:tgtEl>
                                      </p:cBhvr>
                                      <p:to x="100000" y="100000"/>
                                    </p:animScale>
                                    <p:animScale>
                                      <p:cBhvr>
                                        <p:cTn id="39" dur="39">
                                          <p:stCondLst>
                                            <p:cond delay="2712"/>
                                          </p:stCondLst>
                                        </p:cTn>
                                        <p:tgtEl>
                                          <p:spTgt spid="411666"/>
                                        </p:tgtEl>
                                      </p:cBhvr>
                                      <p:to x="100000" y="95000"/>
                                    </p:animScale>
                                    <p:animScale>
                                      <p:cBhvr>
                                        <p:cTn id="40" dur="249" decel="50000">
                                          <p:stCondLst>
                                            <p:cond delay="2751"/>
                                          </p:stCondLst>
                                        </p:cTn>
                                        <p:tgtEl>
                                          <p:spTgt spid="411666"/>
                                        </p:tgtEl>
                                      </p:cBhvr>
                                      <p:to x="100000" y="100000"/>
                                    </p:animScale>
                                    <p:set>
                                      <p:cBhvr>
                                        <p:cTn id="41" dur="1" fill="hold">
                                          <p:stCondLst>
                                            <p:cond delay="2999"/>
                                          </p:stCondLst>
                                        </p:cTn>
                                        <p:tgtEl>
                                          <p:spTgt spid="411666"/>
                                        </p:tgtEl>
                                        <p:attrNameLst>
                                          <p:attrName>style.visibility</p:attrName>
                                        </p:attrNameLst>
                                      </p:cBhvr>
                                      <p:to>
                                        <p:strVal val="hidden"/>
                                      </p:to>
                                    </p:set>
                                  </p:childTnLst>
                                </p:cTn>
                              </p:par>
                              <p:par>
                                <p:cTn id="42" presetID="10" presetClass="entr" presetSubtype="0" fill="hold" grpId="0" nodeType="withEffect">
                                  <p:stCondLst>
                                    <p:cond delay="0"/>
                                  </p:stCondLst>
                                  <p:childTnLst>
                                    <p:set>
                                      <p:cBhvr>
                                        <p:cTn id="43" dur="1" fill="hold">
                                          <p:stCondLst>
                                            <p:cond delay="0"/>
                                          </p:stCondLst>
                                        </p:cTn>
                                        <p:tgtEl>
                                          <p:spTgt spid="411656"/>
                                        </p:tgtEl>
                                        <p:attrNameLst>
                                          <p:attrName>style.visibility</p:attrName>
                                        </p:attrNameLst>
                                      </p:cBhvr>
                                      <p:to>
                                        <p:strVal val="visible"/>
                                      </p:to>
                                    </p:set>
                                    <p:animEffect transition="in" filter="fade">
                                      <p:cBhvr>
                                        <p:cTn id="44" dur="1000"/>
                                        <p:tgtEl>
                                          <p:spTgt spid="41165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11657"/>
                                        </p:tgtEl>
                                        <p:attrNameLst>
                                          <p:attrName>style.visibility</p:attrName>
                                        </p:attrNameLst>
                                      </p:cBhvr>
                                      <p:to>
                                        <p:strVal val="visible"/>
                                      </p:to>
                                    </p:set>
                                    <p:animEffect transition="in" filter="fade">
                                      <p:cBhvr>
                                        <p:cTn id="47" dur="500"/>
                                        <p:tgtEl>
                                          <p:spTgt spid="41165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11658"/>
                                        </p:tgtEl>
                                        <p:attrNameLst>
                                          <p:attrName>style.visibility</p:attrName>
                                        </p:attrNameLst>
                                      </p:cBhvr>
                                      <p:to>
                                        <p:strVal val="visible"/>
                                      </p:to>
                                    </p:set>
                                    <p:animEffect transition="in" filter="fade">
                                      <p:cBhvr>
                                        <p:cTn id="52" dur="2000"/>
                                        <p:tgtEl>
                                          <p:spTgt spid="41165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1659"/>
                                        </p:tgtEl>
                                        <p:attrNameLst>
                                          <p:attrName>style.visibility</p:attrName>
                                        </p:attrNameLst>
                                      </p:cBhvr>
                                      <p:to>
                                        <p:strVal val="visible"/>
                                      </p:to>
                                    </p:set>
                                    <p:animEffect transition="in" filter="fade">
                                      <p:cBhvr>
                                        <p:cTn id="57" dur="2000"/>
                                        <p:tgtEl>
                                          <p:spTgt spid="41165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411658"/>
                                        </p:tgtEl>
                                      </p:cBhvr>
                                    </p:animEffect>
                                    <p:set>
                                      <p:cBhvr>
                                        <p:cTn id="62" dur="1" fill="hold">
                                          <p:stCondLst>
                                            <p:cond delay="499"/>
                                          </p:stCondLst>
                                        </p:cTn>
                                        <p:tgtEl>
                                          <p:spTgt spid="41165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11664"/>
                                        </p:tgtEl>
                                        <p:attrNameLst>
                                          <p:attrName>style.visibility</p:attrName>
                                        </p:attrNameLst>
                                      </p:cBhvr>
                                      <p:to>
                                        <p:strVal val="visible"/>
                                      </p:to>
                                    </p:set>
                                    <p:animEffect transition="in" filter="fade">
                                      <p:cBhvr>
                                        <p:cTn id="67" dur="500"/>
                                        <p:tgtEl>
                                          <p:spTgt spid="411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2" grpId="0" animBg="1"/>
      <p:bldP spid="411655" grpId="0" animBg="1"/>
      <p:bldP spid="411656" grpId="0"/>
      <p:bldP spid="411657" grpId="0"/>
      <p:bldP spid="411658" grpId="0"/>
      <p:bldP spid="411658" grpId="1"/>
      <p:bldP spid="411659" grpId="0"/>
      <p:bldP spid="411664" grpId="0" animBg="1"/>
      <p:bldP spid="411671" grpId="0" animBg="1"/>
      <p:bldP spid="41167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FFFF"/>
            </a:gs>
            <a:gs pos="50000">
              <a:schemeClr val="bg1"/>
            </a:gs>
            <a:gs pos="100000">
              <a:srgbClr val="66FFFF"/>
            </a:gs>
          </a:gsLst>
          <a:lin ang="2700000" scaled="1"/>
        </a:gradFill>
        <a:effectLst/>
      </p:bgPr>
    </p:bg>
    <p:spTree>
      <p:nvGrpSpPr>
        <p:cNvPr id="1" name=""/>
        <p:cNvGrpSpPr/>
        <p:nvPr/>
      </p:nvGrpSpPr>
      <p:grpSpPr>
        <a:xfrm>
          <a:off x="0" y="0"/>
          <a:ext cx="0" cy="0"/>
          <a:chOff x="0" y="0"/>
          <a:chExt cx="0" cy="0"/>
        </a:xfrm>
      </p:grpSpPr>
      <p:sp>
        <p:nvSpPr>
          <p:cNvPr id="413698" name="Oval 2"/>
          <p:cNvSpPr>
            <a:spLocks noChangeArrowheads="1"/>
          </p:cNvSpPr>
          <p:nvPr/>
        </p:nvSpPr>
        <p:spPr bwMode="auto">
          <a:xfrm>
            <a:off x="6351588" y="2227263"/>
            <a:ext cx="2792412" cy="2809875"/>
          </a:xfrm>
          <a:prstGeom prst="ellipse">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rect">
              <a:fillToRect l="100000" t="100000"/>
            </a:path>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000082"/>
            </a:extrusionClr>
          </a:sp3d>
        </p:spPr>
        <p:txBody>
          <a:bodyPr wrap="none" anchor="ctr">
            <a:flatTx/>
          </a:bodyPr>
          <a:lstStyle/>
          <a:p>
            <a:endParaRPr lang="ru-RU"/>
          </a:p>
        </p:txBody>
      </p:sp>
      <p:sp>
        <p:nvSpPr>
          <p:cNvPr id="413699" name="Line 3"/>
          <p:cNvSpPr>
            <a:spLocks noChangeShapeType="1"/>
          </p:cNvSpPr>
          <p:nvPr/>
        </p:nvSpPr>
        <p:spPr bwMode="auto">
          <a:xfrm flipH="1">
            <a:off x="1154113" y="5021263"/>
            <a:ext cx="6784975" cy="0"/>
          </a:xfrm>
          <a:prstGeom prst="line">
            <a:avLst/>
          </a:prstGeom>
          <a:noFill/>
          <a:ln w="76200">
            <a:solidFill>
              <a:srgbClr val="FF0000"/>
            </a:solidFill>
            <a:round/>
            <a:headEnd/>
            <a:tailEnd/>
          </a:ln>
          <a:effectLst/>
        </p:spPr>
        <p:txBody>
          <a:bodyPr/>
          <a:lstStyle/>
          <a:p>
            <a:endParaRPr lang="ru-RU"/>
          </a:p>
        </p:txBody>
      </p:sp>
      <p:sp>
        <p:nvSpPr>
          <p:cNvPr id="413701" name="AutoShape 5"/>
          <p:cNvSpPr>
            <a:spLocks/>
          </p:cNvSpPr>
          <p:nvPr/>
        </p:nvSpPr>
        <p:spPr bwMode="auto">
          <a:xfrm rot="16200000">
            <a:off x="4273550" y="2011363"/>
            <a:ext cx="671513" cy="6745287"/>
          </a:xfrm>
          <a:prstGeom prst="leftBrace">
            <a:avLst>
              <a:gd name="adj1" fmla="val 83708"/>
              <a:gd name="adj2" fmla="val 50481"/>
            </a:avLst>
          </a:prstGeom>
          <a:noFill/>
          <a:ln w="76200">
            <a:solidFill>
              <a:srgbClr val="0000FF"/>
            </a:solidFill>
            <a:round/>
            <a:headEnd/>
            <a:tailEnd/>
          </a:ln>
          <a:effectLst/>
        </p:spPr>
        <p:txBody>
          <a:bodyPr wrap="none" anchor="ctr"/>
          <a:lstStyle/>
          <a:p>
            <a:endParaRPr lang="ru-RU"/>
          </a:p>
        </p:txBody>
      </p:sp>
      <p:sp>
        <p:nvSpPr>
          <p:cNvPr id="413703" name="Text Box 7"/>
          <p:cNvSpPr txBox="1">
            <a:spLocks noChangeArrowheads="1"/>
          </p:cNvSpPr>
          <p:nvPr/>
        </p:nvSpPr>
        <p:spPr bwMode="auto">
          <a:xfrm rot="-796918">
            <a:off x="2654300" y="1765300"/>
            <a:ext cx="3001963" cy="2530475"/>
          </a:xfrm>
          <a:prstGeom prst="rect">
            <a:avLst/>
          </a:prstGeom>
          <a:noFill/>
          <a:ln w="9525" algn="ctr">
            <a:noFill/>
            <a:prstDash val="sysDot"/>
            <a:miter lim="800000"/>
            <a:headEnd/>
            <a:tailEnd/>
          </a:ln>
          <a:effectLst/>
        </p:spPr>
        <p:txBody>
          <a:bodyPr wrap="none">
            <a:spAutoFit/>
          </a:bodyPr>
          <a:lstStyle/>
          <a:p>
            <a:r>
              <a:rPr lang="ru-RU" sz="7200">
                <a:solidFill>
                  <a:srgbClr val="FF0000"/>
                </a:solidFill>
              </a:rPr>
              <a:t>радиус</a:t>
            </a:r>
          </a:p>
          <a:p>
            <a:r>
              <a:rPr lang="ru-RU" sz="7200"/>
              <a:t>      </a:t>
            </a:r>
            <a:r>
              <a:rPr lang="ru-RU" sz="8800">
                <a:solidFill>
                  <a:srgbClr val="FF0000"/>
                </a:solidFill>
              </a:rPr>
              <a:t>?</a:t>
            </a:r>
            <a:endParaRPr lang="ru-RU" sz="8800"/>
          </a:p>
        </p:txBody>
      </p:sp>
      <p:sp>
        <p:nvSpPr>
          <p:cNvPr id="413704" name="Text Box 8"/>
          <p:cNvSpPr txBox="1">
            <a:spLocks noChangeArrowheads="1"/>
          </p:cNvSpPr>
          <p:nvPr/>
        </p:nvSpPr>
        <p:spPr bwMode="auto">
          <a:xfrm>
            <a:off x="2185988" y="252413"/>
            <a:ext cx="3240087" cy="1555750"/>
          </a:xfrm>
          <a:prstGeom prst="rect">
            <a:avLst/>
          </a:prstGeom>
          <a:noFill/>
          <a:ln w="9525" algn="ctr">
            <a:noFill/>
            <a:prstDash val="sysDot"/>
            <a:miter lim="800000"/>
            <a:headEnd/>
            <a:tailEnd/>
          </a:ln>
          <a:effectLst/>
        </p:spPr>
        <p:txBody>
          <a:bodyPr wrap="none">
            <a:spAutoFit/>
          </a:bodyPr>
          <a:lstStyle/>
          <a:p>
            <a:r>
              <a:rPr lang="ru-RU">
                <a:solidFill>
                  <a:srgbClr val="FF0000"/>
                </a:solidFill>
              </a:rPr>
              <a:t>с=</a:t>
            </a:r>
            <a:r>
              <a:rPr lang="en-US">
                <a:solidFill>
                  <a:srgbClr val="FF0000"/>
                </a:solidFill>
              </a:rPr>
              <a:t>2</a:t>
            </a:r>
            <a:r>
              <a:rPr lang="el-GR">
                <a:solidFill>
                  <a:srgbClr val="FF0000"/>
                </a:solidFill>
                <a:cs typeface="Times New Roman" pitchFamily="18" charset="0"/>
              </a:rPr>
              <a:t>π</a:t>
            </a:r>
            <a:r>
              <a:rPr lang="en-US">
                <a:solidFill>
                  <a:srgbClr val="FF0000"/>
                </a:solidFill>
                <a:cs typeface="Times New Roman" pitchFamily="18" charset="0"/>
              </a:rPr>
              <a:t>r</a:t>
            </a:r>
            <a:endParaRPr lang="el-GR">
              <a:solidFill>
                <a:srgbClr val="FF0000"/>
              </a:solidFill>
              <a:cs typeface="Times New Roman" pitchFamily="18" charset="0"/>
            </a:endParaRPr>
          </a:p>
        </p:txBody>
      </p:sp>
      <p:sp>
        <p:nvSpPr>
          <p:cNvPr id="413705" name="Text Box 9"/>
          <p:cNvSpPr txBox="1">
            <a:spLocks noChangeArrowheads="1"/>
          </p:cNvSpPr>
          <p:nvPr/>
        </p:nvSpPr>
        <p:spPr bwMode="auto">
          <a:xfrm>
            <a:off x="6164263" y="284163"/>
            <a:ext cx="2767012" cy="1555750"/>
          </a:xfrm>
          <a:prstGeom prst="rect">
            <a:avLst/>
          </a:prstGeom>
          <a:noFill/>
          <a:ln w="9525" algn="ctr">
            <a:noFill/>
            <a:prstDash val="sysDot"/>
            <a:miter lim="800000"/>
            <a:headEnd/>
            <a:tailEnd/>
          </a:ln>
          <a:effectLst/>
        </p:spPr>
        <p:txBody>
          <a:bodyPr wrap="none">
            <a:spAutoFit/>
          </a:bodyPr>
          <a:lstStyle/>
          <a:p>
            <a:r>
              <a:rPr lang="en-US">
                <a:solidFill>
                  <a:srgbClr val="0000FF"/>
                </a:solidFill>
              </a:rPr>
              <a:t>c=</a:t>
            </a:r>
            <a:r>
              <a:rPr lang="el-GR">
                <a:solidFill>
                  <a:srgbClr val="0000FF"/>
                </a:solidFill>
                <a:cs typeface="Times New Roman" pitchFamily="18" charset="0"/>
              </a:rPr>
              <a:t>π</a:t>
            </a:r>
            <a:r>
              <a:rPr lang="en-US">
                <a:solidFill>
                  <a:srgbClr val="0000FF"/>
                </a:solidFill>
                <a:cs typeface="Times New Roman" pitchFamily="18" charset="0"/>
              </a:rPr>
              <a:t>d</a:t>
            </a:r>
            <a:endParaRPr lang="el-GR">
              <a:solidFill>
                <a:srgbClr val="0000FF"/>
              </a:solidFill>
              <a:cs typeface="Times New Roman" pitchFamily="18" charset="0"/>
            </a:endParaRPr>
          </a:p>
        </p:txBody>
      </p:sp>
      <p:graphicFrame>
        <p:nvGraphicFramePr>
          <p:cNvPr id="413707" name="Rectangle 11"/>
          <p:cNvGraphicFramePr>
            <a:graphicFrameLocks/>
          </p:cNvGraphicFramePr>
          <p:nvPr/>
        </p:nvGraphicFramePr>
        <p:xfrm>
          <a:off x="1524000" y="1331913"/>
          <a:ext cx="6096000" cy="4064000"/>
        </p:xfrm>
        <a:graphic>
          <a:graphicData uri="http://schemas.openxmlformats.org/presentationml/2006/ole">
            <p:oleObj spid="_x0000_s413707" name="Формула" r:id="rId4" imgW="0" imgH="0" progId="Equation.3">
              <p:embed/>
            </p:oleObj>
          </a:graphicData>
        </a:graphic>
      </p:graphicFrame>
      <p:sp>
        <p:nvSpPr>
          <p:cNvPr id="413708" name="Text Box 12"/>
          <p:cNvSpPr txBox="1">
            <a:spLocks noChangeArrowheads="1"/>
          </p:cNvSpPr>
          <p:nvPr/>
        </p:nvSpPr>
        <p:spPr bwMode="auto">
          <a:xfrm>
            <a:off x="4784725" y="4535488"/>
            <a:ext cx="184150" cy="1555750"/>
          </a:xfrm>
          <a:prstGeom prst="rect">
            <a:avLst/>
          </a:prstGeom>
          <a:noFill/>
          <a:ln w="9525" algn="ctr">
            <a:noFill/>
            <a:prstDash val="sysDot"/>
            <a:miter lim="800000"/>
            <a:headEnd/>
            <a:tailEnd/>
          </a:ln>
          <a:effectLst/>
        </p:spPr>
        <p:txBody>
          <a:bodyPr wrap="none">
            <a:spAutoFit/>
          </a:bodyPr>
          <a:lstStyle/>
          <a:p>
            <a:endParaRPr lang="ru-RU"/>
          </a:p>
        </p:txBody>
      </p:sp>
      <p:sp>
        <p:nvSpPr>
          <p:cNvPr id="413709" name="Text Box 13"/>
          <p:cNvSpPr txBox="1">
            <a:spLocks noChangeArrowheads="1"/>
          </p:cNvSpPr>
          <p:nvPr/>
        </p:nvSpPr>
        <p:spPr bwMode="auto">
          <a:xfrm>
            <a:off x="3019425" y="5424488"/>
            <a:ext cx="3746500" cy="1433512"/>
          </a:xfrm>
          <a:prstGeom prst="rect">
            <a:avLst/>
          </a:prstGeom>
          <a:noFill/>
          <a:ln w="9525" algn="ctr">
            <a:noFill/>
            <a:prstDash val="sysDot"/>
            <a:miter lim="800000"/>
            <a:headEnd/>
            <a:tailEnd/>
          </a:ln>
          <a:effectLst/>
        </p:spPr>
        <p:txBody>
          <a:bodyPr wrap="none">
            <a:spAutoFit/>
          </a:bodyPr>
          <a:lstStyle/>
          <a:p>
            <a:r>
              <a:rPr lang="ru-RU" sz="8800"/>
              <a:t>27,9 дм</a:t>
            </a:r>
          </a:p>
        </p:txBody>
      </p:sp>
      <p:sp>
        <p:nvSpPr>
          <p:cNvPr id="413710" name="Oval 14"/>
          <p:cNvSpPr>
            <a:spLocks noChangeArrowheads="1"/>
          </p:cNvSpPr>
          <p:nvPr/>
        </p:nvSpPr>
        <p:spPr bwMode="auto">
          <a:xfrm rot="-781001">
            <a:off x="2760663" y="2906713"/>
            <a:ext cx="3221037" cy="1835150"/>
          </a:xfrm>
          <a:prstGeom prst="ellipse">
            <a:avLst/>
          </a:prstGeom>
          <a:gradFill rotWithShape="1">
            <a:gsLst>
              <a:gs pos="0">
                <a:srgbClr val="3399FF"/>
              </a:gs>
              <a:gs pos="50000">
                <a:schemeClr val="bg1"/>
              </a:gs>
              <a:gs pos="100000">
                <a:srgbClr val="3399FF"/>
              </a:gs>
            </a:gsLst>
            <a:lin ang="2700000" scaled="1"/>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3399FF"/>
            </a:extrusionClr>
          </a:sp3d>
        </p:spPr>
        <p:txBody>
          <a:bodyPr wrap="none" anchor="ctr">
            <a:flatTx/>
          </a:bodyPr>
          <a:lstStyle/>
          <a:p>
            <a:pPr algn="ctr"/>
            <a:r>
              <a:rPr lang="ru-RU">
                <a:solidFill>
                  <a:srgbClr val="FF0000"/>
                </a:solidFill>
              </a:rPr>
              <a:t>4,5дм</a:t>
            </a:r>
          </a:p>
        </p:txBody>
      </p:sp>
      <p:pic>
        <p:nvPicPr>
          <p:cNvPr id="413715" name="Picture 19" descr="018"/>
          <p:cNvPicPr>
            <a:picLocks noChangeAspect="1" noChangeArrowheads="1" noCrop="1"/>
          </p:cNvPicPr>
          <p:nvPr/>
        </p:nvPicPr>
        <p:blipFill>
          <a:blip r:embed="rId5" cstate="print"/>
          <a:srcRect/>
          <a:stretch>
            <a:fillRect/>
          </a:stretch>
        </p:blipFill>
        <p:spPr bwMode="auto">
          <a:xfrm>
            <a:off x="0" y="0"/>
            <a:ext cx="9144000" cy="374650"/>
          </a:xfrm>
          <a:prstGeom prst="rect">
            <a:avLst/>
          </a:prstGeom>
          <a:noFill/>
        </p:spPr>
      </p:pic>
      <p:sp>
        <p:nvSpPr>
          <p:cNvPr id="413716" name="AutoShape 20"/>
          <p:cNvSpPr>
            <a:spLocks noChangeArrowheads="1"/>
          </p:cNvSpPr>
          <p:nvPr/>
        </p:nvSpPr>
        <p:spPr bwMode="auto">
          <a:xfrm>
            <a:off x="6369050" y="2260600"/>
            <a:ext cx="2774950" cy="2719388"/>
          </a:xfrm>
          <a:prstGeom prst="sun">
            <a:avLst>
              <a:gd name="adj" fmla="val 25000"/>
            </a:avLst>
          </a:prstGeom>
          <a:solidFill>
            <a:srgbClr val="66FFFF"/>
          </a:solidFill>
          <a:ln w="9525" algn="ctr">
            <a:solidFill>
              <a:schemeClr val="tx1"/>
            </a:solidFill>
            <a:prstDash val="sysDot"/>
            <a:miter lim="800000"/>
            <a:headEnd/>
            <a:tailEnd/>
          </a:ln>
          <a:effectLst/>
        </p:spPr>
        <p:txBody>
          <a:bodyPr wrap="none" anchor="ctr"/>
          <a:lstStyle/>
          <a:p>
            <a:endParaRPr lang="ru-RU"/>
          </a:p>
        </p:txBody>
      </p:sp>
      <p:pic>
        <p:nvPicPr>
          <p:cNvPr id="413714" name="Picture 18" descr="bear1"/>
          <p:cNvPicPr>
            <a:picLocks noChangeAspect="1" noChangeArrowheads="1" noCrop="1"/>
          </p:cNvPicPr>
          <p:nvPr/>
        </p:nvPicPr>
        <p:blipFill>
          <a:blip r:embed="rId6" cstate="print"/>
          <a:srcRect/>
          <a:stretch>
            <a:fillRect/>
          </a:stretch>
        </p:blipFill>
        <p:spPr bwMode="auto">
          <a:xfrm rot="735346">
            <a:off x="7327900" y="292100"/>
            <a:ext cx="1401763" cy="1895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13714"/>
                                        </p:tgtEl>
                                        <p:attrNameLst>
                                          <p:attrName>style.visibility</p:attrName>
                                        </p:attrNameLst>
                                      </p:cBhvr>
                                      <p:to>
                                        <p:strVal val="visible"/>
                                      </p:to>
                                    </p:set>
                                    <p:animEffect transition="in" filter="fade">
                                      <p:cBhvr>
                                        <p:cTn id="7" dur="500"/>
                                        <p:tgtEl>
                                          <p:spTgt spid="413714"/>
                                        </p:tgtEl>
                                      </p:cBhvr>
                                    </p:animEffect>
                                  </p:childTnLst>
                                </p:cTn>
                              </p:par>
                            </p:childTnLst>
                          </p:cTn>
                        </p:par>
                        <p:par>
                          <p:cTn id="8" fill="hold">
                            <p:stCondLst>
                              <p:cond delay="500"/>
                            </p:stCondLst>
                            <p:childTnLst>
                              <p:par>
                                <p:cTn id="9" presetID="0" presetClass="path" presetSubtype="0" accel="50000" decel="50000" fill="hold" grpId="0" nodeType="afterEffect">
                                  <p:stCondLst>
                                    <p:cond delay="0"/>
                                  </p:stCondLst>
                                  <p:childTnLst>
                                    <p:animMotion origin="layout" path="M -2.22222E-6 2.65896E-6 L -0.70347 -0.0044 " pathEditMode="relative" rAng="0" ptsTypes="AA">
                                      <p:cBhvr>
                                        <p:cTn id="10" dur="5000" fill="hold"/>
                                        <p:tgtEl>
                                          <p:spTgt spid="413698"/>
                                        </p:tgtEl>
                                        <p:attrNameLst>
                                          <p:attrName>ppt_x</p:attrName>
                                          <p:attrName>ppt_y</p:attrName>
                                        </p:attrNameLst>
                                      </p:cBhvr>
                                      <p:rCtr x="-352" y="-2"/>
                                    </p:animMotion>
                                  </p:childTnLst>
                                </p:cTn>
                              </p:par>
                              <p:par>
                                <p:cTn id="11" presetID="0" presetClass="path" presetSubtype="0" accel="50000" decel="50000" fill="hold" grpId="0" nodeType="withEffect">
                                  <p:stCondLst>
                                    <p:cond delay="0"/>
                                  </p:stCondLst>
                                  <p:childTnLst>
                                    <p:animMotion origin="layout" path="M -3.88889E-6 2.36994E-6 L -0.7052 2.36994E-6 " pathEditMode="relative" rAng="0" ptsTypes="AA">
                                      <p:cBhvr>
                                        <p:cTn id="12" dur="5000" fill="hold"/>
                                        <p:tgtEl>
                                          <p:spTgt spid="413716"/>
                                        </p:tgtEl>
                                        <p:attrNameLst>
                                          <p:attrName>ppt_x</p:attrName>
                                          <p:attrName>ppt_y</p:attrName>
                                        </p:attrNameLst>
                                      </p:cBhvr>
                                      <p:rCtr x="-353" y="0"/>
                                    </p:animMotion>
                                  </p:childTnLst>
                                </p:cTn>
                              </p:par>
                              <p:par>
                                <p:cTn id="13" presetID="8" presetClass="emph" presetSubtype="0" fill="hold" grpId="1" nodeType="withEffect">
                                  <p:stCondLst>
                                    <p:cond delay="0"/>
                                  </p:stCondLst>
                                  <p:childTnLst>
                                    <p:animRot by="-21600000">
                                      <p:cBhvr>
                                        <p:cTn id="14" dur="5000" fill="hold"/>
                                        <p:tgtEl>
                                          <p:spTgt spid="413716"/>
                                        </p:tgtEl>
                                        <p:attrNameLst>
                                          <p:attrName>r</p:attrName>
                                        </p:attrNameLst>
                                      </p:cBhvr>
                                    </p:animRot>
                                  </p:childTnLst>
                                </p:cTn>
                              </p:par>
                              <p:par>
                                <p:cTn id="15" presetID="22" presetClass="entr" presetSubtype="2" fill="hold" grpId="0" nodeType="withEffect">
                                  <p:stCondLst>
                                    <p:cond delay="0"/>
                                  </p:stCondLst>
                                  <p:childTnLst>
                                    <p:set>
                                      <p:cBhvr>
                                        <p:cTn id="16" dur="1" fill="hold">
                                          <p:stCondLst>
                                            <p:cond delay="0"/>
                                          </p:stCondLst>
                                        </p:cTn>
                                        <p:tgtEl>
                                          <p:spTgt spid="413699"/>
                                        </p:tgtEl>
                                        <p:attrNameLst>
                                          <p:attrName>style.visibility</p:attrName>
                                        </p:attrNameLst>
                                      </p:cBhvr>
                                      <p:to>
                                        <p:strVal val="visible"/>
                                      </p:to>
                                    </p:set>
                                    <p:animEffect transition="in" filter="wipe(right)">
                                      <p:cBhvr>
                                        <p:cTn id="17" dur="5000"/>
                                        <p:tgtEl>
                                          <p:spTgt spid="413699"/>
                                        </p:tgtEl>
                                      </p:cBhvr>
                                    </p:animEffect>
                                  </p:childTnLst>
                                </p:cTn>
                              </p:par>
                              <p:par>
                                <p:cTn id="18" presetID="0" presetClass="path" presetSubtype="0" accel="50000" decel="50000" fill="hold" nodeType="withEffect">
                                  <p:stCondLst>
                                    <p:cond delay="0"/>
                                  </p:stCondLst>
                                  <p:childTnLst>
                                    <p:animMotion origin="layout" path="M 8.33333E-7 1.38728E-6 L -0.73681 1.38728E-6 " pathEditMode="relative" ptsTypes="AA">
                                      <p:cBhvr>
                                        <p:cTn id="19" dur="5000" fill="hold"/>
                                        <p:tgtEl>
                                          <p:spTgt spid="413714"/>
                                        </p:tgtEl>
                                        <p:attrNameLst>
                                          <p:attrName>ppt_x</p:attrName>
                                          <p:attrName>ppt_y</p:attrName>
                                        </p:attrNameLst>
                                      </p:cBhvr>
                                    </p:animMotion>
                                  </p:childTnLst>
                                </p:cTn>
                              </p:par>
                            </p:childTnLst>
                          </p:cTn>
                        </p:par>
                        <p:par>
                          <p:cTn id="20" fill="hold">
                            <p:stCondLst>
                              <p:cond delay="5500"/>
                            </p:stCondLst>
                            <p:childTnLst>
                              <p:par>
                                <p:cTn id="21" presetID="10" presetClass="entr" presetSubtype="0" fill="hold" grpId="0" nodeType="afterEffect">
                                  <p:stCondLst>
                                    <p:cond delay="0"/>
                                  </p:stCondLst>
                                  <p:childTnLst>
                                    <p:set>
                                      <p:cBhvr>
                                        <p:cTn id="22" dur="1" fill="hold">
                                          <p:stCondLst>
                                            <p:cond delay="0"/>
                                          </p:stCondLst>
                                        </p:cTn>
                                        <p:tgtEl>
                                          <p:spTgt spid="413701"/>
                                        </p:tgtEl>
                                        <p:attrNameLst>
                                          <p:attrName>style.visibility</p:attrName>
                                        </p:attrNameLst>
                                      </p:cBhvr>
                                      <p:to>
                                        <p:strVal val="visible"/>
                                      </p:to>
                                    </p:set>
                                    <p:animEffect transition="in" filter="fade">
                                      <p:cBhvr>
                                        <p:cTn id="23" dur="1000"/>
                                        <p:tgtEl>
                                          <p:spTgt spid="413701"/>
                                        </p:tgtEl>
                                      </p:cBhvr>
                                    </p:animEffect>
                                  </p:childTnLst>
                                </p:cTn>
                              </p:par>
                              <p:par>
                                <p:cTn id="24" presetID="26" presetClass="exit" presetSubtype="0" fill="hold" nodeType="withEffect">
                                  <p:stCondLst>
                                    <p:cond delay="2500"/>
                                  </p:stCondLst>
                                  <p:childTnLst>
                                    <p:animEffect transition="out" filter="wipe(down)">
                                      <p:cBhvr>
                                        <p:cTn id="25" dur="180" accel="50000">
                                          <p:stCondLst>
                                            <p:cond delay="1820"/>
                                          </p:stCondLst>
                                        </p:cTn>
                                        <p:tgtEl>
                                          <p:spTgt spid="413714"/>
                                        </p:tgtEl>
                                      </p:cBhvr>
                                    </p:animEffect>
                                    <p:anim calcmode="lin" valueType="num">
                                      <p:cBhvr>
                                        <p:cTn id="26" dur="1822" tmFilter="0,0; 0.14,0.31; 0.43,0.73; 0.71,0.91; 1.0,1.0">
                                          <p:stCondLst>
                                            <p:cond delay="0"/>
                                          </p:stCondLst>
                                        </p:cTn>
                                        <p:tgtEl>
                                          <p:spTgt spid="413714"/>
                                        </p:tgtEl>
                                        <p:attrNameLst>
                                          <p:attrName>ppt_x</p:attrName>
                                        </p:attrNameLst>
                                      </p:cBhvr>
                                      <p:tavLst>
                                        <p:tav tm="0">
                                          <p:val>
                                            <p:strVal val="ppt_x"/>
                                          </p:val>
                                        </p:tav>
                                        <p:tav tm="100000">
                                          <p:val>
                                            <p:strVal val="#ppt_x+0.25"/>
                                          </p:val>
                                        </p:tav>
                                      </p:tavLst>
                                    </p:anim>
                                    <p:anim calcmode="lin" valueType="num">
                                      <p:cBhvr>
                                        <p:cTn id="27" dur="178">
                                          <p:stCondLst>
                                            <p:cond delay="1822"/>
                                          </p:stCondLst>
                                        </p:cTn>
                                        <p:tgtEl>
                                          <p:spTgt spid="413714"/>
                                        </p:tgtEl>
                                        <p:attrNameLst>
                                          <p:attrName>ppt_x</p:attrName>
                                        </p:attrNameLst>
                                      </p:cBhvr>
                                      <p:tavLst>
                                        <p:tav tm="0">
                                          <p:val>
                                            <p:strVal val="ppt_x"/>
                                          </p:val>
                                        </p:tav>
                                        <p:tav tm="100000">
                                          <p:val>
                                            <p:strVal val="ppt_x"/>
                                          </p:val>
                                        </p:tav>
                                      </p:tavLst>
                                    </p:anim>
                                    <p:anim calcmode="lin" valueType="num">
                                      <p:cBhvr>
                                        <p:cTn id="28" dur="664" tmFilter="0.0,0.0;0.25,0.07;0.50,0.2;0.75,0.467;1.0,1.0">
                                          <p:stCondLst>
                                            <p:cond delay="0"/>
                                          </p:stCondLst>
                                        </p:cTn>
                                        <p:tgtEl>
                                          <p:spTgt spid="41371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9" dur="664" tmFilter="0, 0; 0.125,0.2665; 0.25,0.4; 0.375,0.465; 0.5,0.5;  0.625,0.535; 0.75,0.6; 0.875,0.7335; 1,1">
                                          <p:stCondLst>
                                            <p:cond delay="664"/>
                                          </p:stCondLst>
                                        </p:cTn>
                                        <p:tgtEl>
                                          <p:spTgt spid="41371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0" dur="332" tmFilter="0, 0; 0.125,0.2665; 0.25,0.4; 0.375,0.465; 0.5,0.5;  0.625,0.535; 0.75,0.6; 0.875,0.7335; 1,1">
                                          <p:stCondLst>
                                            <p:cond delay="1324"/>
                                          </p:stCondLst>
                                        </p:cTn>
                                        <p:tgtEl>
                                          <p:spTgt spid="41371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1" dur="164" tmFilter="0, 0; 0.125,0.2665; 0.25,0.4; 0.375,0.465; 0.5,0.5;  0.625,0.535; 0.75,0.6; 0.875,0.7335; 1,1">
                                          <p:stCondLst>
                                            <p:cond delay="1656"/>
                                          </p:stCondLst>
                                        </p:cTn>
                                        <p:tgtEl>
                                          <p:spTgt spid="41371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2" dur="180" accel="50000">
                                          <p:stCondLst>
                                            <p:cond delay="1820"/>
                                          </p:stCondLst>
                                        </p:cTn>
                                        <p:tgtEl>
                                          <p:spTgt spid="413714"/>
                                        </p:tgtEl>
                                        <p:attrNameLst>
                                          <p:attrName>ppt_y</p:attrName>
                                        </p:attrNameLst>
                                      </p:cBhvr>
                                      <p:tavLst>
                                        <p:tav tm="0">
                                          <p:val>
                                            <p:strVal val="ppt_y"/>
                                          </p:val>
                                        </p:tav>
                                        <p:tav tm="100000">
                                          <p:val>
                                            <p:strVal val="ppt_y+ppt_h"/>
                                          </p:val>
                                        </p:tav>
                                      </p:tavLst>
                                    </p:anim>
                                    <p:animScale>
                                      <p:cBhvr>
                                        <p:cTn id="33" dur="26">
                                          <p:stCondLst>
                                            <p:cond delay="620"/>
                                          </p:stCondLst>
                                        </p:cTn>
                                        <p:tgtEl>
                                          <p:spTgt spid="413714"/>
                                        </p:tgtEl>
                                      </p:cBhvr>
                                      <p:to x="100000" y="60000"/>
                                    </p:animScale>
                                    <p:animScale>
                                      <p:cBhvr>
                                        <p:cTn id="34" dur="166" decel="50000">
                                          <p:stCondLst>
                                            <p:cond delay="646"/>
                                          </p:stCondLst>
                                        </p:cTn>
                                        <p:tgtEl>
                                          <p:spTgt spid="413714"/>
                                        </p:tgtEl>
                                      </p:cBhvr>
                                      <p:to x="100000" y="100000"/>
                                    </p:animScale>
                                    <p:animScale>
                                      <p:cBhvr>
                                        <p:cTn id="35" dur="26">
                                          <p:stCondLst>
                                            <p:cond delay="1312"/>
                                          </p:stCondLst>
                                        </p:cTn>
                                        <p:tgtEl>
                                          <p:spTgt spid="413714"/>
                                        </p:tgtEl>
                                      </p:cBhvr>
                                      <p:to x="100000" y="80000"/>
                                    </p:animScale>
                                    <p:animScale>
                                      <p:cBhvr>
                                        <p:cTn id="36" dur="166" decel="50000">
                                          <p:stCondLst>
                                            <p:cond delay="1338"/>
                                          </p:stCondLst>
                                        </p:cTn>
                                        <p:tgtEl>
                                          <p:spTgt spid="413714"/>
                                        </p:tgtEl>
                                      </p:cBhvr>
                                      <p:to x="100000" y="100000"/>
                                    </p:animScale>
                                    <p:animScale>
                                      <p:cBhvr>
                                        <p:cTn id="37" dur="26">
                                          <p:stCondLst>
                                            <p:cond delay="1642"/>
                                          </p:stCondLst>
                                        </p:cTn>
                                        <p:tgtEl>
                                          <p:spTgt spid="413714"/>
                                        </p:tgtEl>
                                      </p:cBhvr>
                                      <p:to x="100000" y="90000"/>
                                    </p:animScale>
                                    <p:animScale>
                                      <p:cBhvr>
                                        <p:cTn id="38" dur="166" decel="50000">
                                          <p:stCondLst>
                                            <p:cond delay="1668"/>
                                          </p:stCondLst>
                                        </p:cTn>
                                        <p:tgtEl>
                                          <p:spTgt spid="413714"/>
                                        </p:tgtEl>
                                      </p:cBhvr>
                                      <p:to x="100000" y="100000"/>
                                    </p:animScale>
                                    <p:animScale>
                                      <p:cBhvr>
                                        <p:cTn id="39" dur="26">
                                          <p:stCondLst>
                                            <p:cond delay="1808"/>
                                          </p:stCondLst>
                                        </p:cTn>
                                        <p:tgtEl>
                                          <p:spTgt spid="413714"/>
                                        </p:tgtEl>
                                      </p:cBhvr>
                                      <p:to x="100000" y="95000"/>
                                    </p:animScale>
                                    <p:animScale>
                                      <p:cBhvr>
                                        <p:cTn id="40" dur="166" decel="50000">
                                          <p:stCondLst>
                                            <p:cond delay="1834"/>
                                          </p:stCondLst>
                                        </p:cTn>
                                        <p:tgtEl>
                                          <p:spTgt spid="413714"/>
                                        </p:tgtEl>
                                      </p:cBhvr>
                                      <p:to x="100000" y="100000"/>
                                    </p:animScale>
                                    <p:set>
                                      <p:cBhvr>
                                        <p:cTn id="41" dur="1" fill="hold">
                                          <p:stCondLst>
                                            <p:cond delay="1999"/>
                                          </p:stCondLst>
                                        </p:cTn>
                                        <p:tgtEl>
                                          <p:spTgt spid="413714"/>
                                        </p:tgtEl>
                                        <p:attrNameLst>
                                          <p:attrName>style.visibility</p:attrName>
                                        </p:attrNameLst>
                                      </p:cBhvr>
                                      <p:to>
                                        <p:strVal val="hidden"/>
                                      </p:to>
                                    </p:set>
                                  </p:childTnLst>
                                </p:cTn>
                              </p:par>
                              <p:par>
                                <p:cTn id="42" presetID="10" presetClass="entr" presetSubtype="0" fill="hold" grpId="0" nodeType="withEffect">
                                  <p:stCondLst>
                                    <p:cond delay="0"/>
                                  </p:stCondLst>
                                  <p:childTnLst>
                                    <p:set>
                                      <p:cBhvr>
                                        <p:cTn id="43" dur="1" fill="hold">
                                          <p:stCondLst>
                                            <p:cond delay="0"/>
                                          </p:stCondLst>
                                        </p:cTn>
                                        <p:tgtEl>
                                          <p:spTgt spid="413709"/>
                                        </p:tgtEl>
                                        <p:attrNameLst>
                                          <p:attrName>style.visibility</p:attrName>
                                        </p:attrNameLst>
                                      </p:cBhvr>
                                      <p:to>
                                        <p:strVal val="visible"/>
                                      </p:to>
                                    </p:set>
                                    <p:animEffect transition="in" filter="fade">
                                      <p:cBhvr>
                                        <p:cTn id="44" dur="500"/>
                                        <p:tgtEl>
                                          <p:spTgt spid="413709"/>
                                        </p:tgtEl>
                                      </p:cBhvr>
                                    </p:animEffect>
                                  </p:childTnLst>
                                </p:cTn>
                              </p:par>
                            </p:childTnLst>
                          </p:cTn>
                        </p:par>
                        <p:par>
                          <p:cTn id="45" fill="hold">
                            <p:stCondLst>
                              <p:cond delay="10000"/>
                            </p:stCondLst>
                            <p:childTnLst>
                              <p:par>
                                <p:cTn id="46" presetID="10" presetClass="entr" presetSubtype="0" fill="hold" grpId="0" nodeType="afterEffect">
                                  <p:stCondLst>
                                    <p:cond delay="0"/>
                                  </p:stCondLst>
                                  <p:childTnLst>
                                    <p:set>
                                      <p:cBhvr>
                                        <p:cTn id="47" dur="1" fill="hold">
                                          <p:stCondLst>
                                            <p:cond delay="0"/>
                                          </p:stCondLst>
                                        </p:cTn>
                                        <p:tgtEl>
                                          <p:spTgt spid="413703"/>
                                        </p:tgtEl>
                                        <p:attrNameLst>
                                          <p:attrName>style.visibility</p:attrName>
                                        </p:attrNameLst>
                                      </p:cBhvr>
                                      <p:to>
                                        <p:strVal val="visible"/>
                                      </p:to>
                                    </p:set>
                                    <p:animEffect transition="in" filter="fade">
                                      <p:cBhvr>
                                        <p:cTn id="48" dur="500"/>
                                        <p:tgtEl>
                                          <p:spTgt spid="41370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13704"/>
                                        </p:tgtEl>
                                        <p:attrNameLst>
                                          <p:attrName>style.visibility</p:attrName>
                                        </p:attrNameLst>
                                      </p:cBhvr>
                                      <p:to>
                                        <p:strVal val="visible"/>
                                      </p:to>
                                    </p:set>
                                    <p:animEffect transition="in" filter="fade">
                                      <p:cBhvr>
                                        <p:cTn id="53" dur="2000"/>
                                        <p:tgtEl>
                                          <p:spTgt spid="41370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13705"/>
                                        </p:tgtEl>
                                        <p:attrNameLst>
                                          <p:attrName>style.visibility</p:attrName>
                                        </p:attrNameLst>
                                      </p:cBhvr>
                                      <p:to>
                                        <p:strVal val="visible"/>
                                      </p:to>
                                    </p:set>
                                    <p:animEffect transition="in" filter="fade">
                                      <p:cBhvr>
                                        <p:cTn id="58" dur="2000"/>
                                        <p:tgtEl>
                                          <p:spTgt spid="41370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413704"/>
                                        </p:tgtEl>
                                      </p:cBhvr>
                                    </p:animEffect>
                                    <p:set>
                                      <p:cBhvr>
                                        <p:cTn id="63" dur="1" fill="hold">
                                          <p:stCondLst>
                                            <p:cond delay="499"/>
                                          </p:stCondLst>
                                        </p:cTn>
                                        <p:tgtEl>
                                          <p:spTgt spid="41370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13710"/>
                                        </p:tgtEl>
                                        <p:attrNameLst>
                                          <p:attrName>style.visibility</p:attrName>
                                        </p:attrNameLst>
                                      </p:cBhvr>
                                      <p:to>
                                        <p:strVal val="visible"/>
                                      </p:to>
                                    </p:set>
                                    <p:animEffect transition="in" filter="fade">
                                      <p:cBhvr>
                                        <p:cTn id="68" dur="500"/>
                                        <p:tgtEl>
                                          <p:spTgt spid="413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8" grpId="0" animBg="1"/>
      <p:bldP spid="413699" grpId="0" animBg="1"/>
      <p:bldP spid="413701" grpId="0" animBg="1"/>
      <p:bldP spid="413703" grpId="0"/>
      <p:bldP spid="413704" grpId="0"/>
      <p:bldP spid="413704" grpId="1"/>
      <p:bldP spid="413705" grpId="0"/>
      <p:bldP spid="413709" grpId="0"/>
      <p:bldP spid="413710" grpId="0" animBg="1"/>
      <p:bldP spid="413716" grpId="0" animBg="1"/>
      <p:bldP spid="41371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1591" name="Oval 7"/>
          <p:cNvSpPr>
            <a:spLocks noChangeArrowheads="1"/>
          </p:cNvSpPr>
          <p:nvPr/>
        </p:nvSpPr>
        <p:spPr bwMode="auto">
          <a:xfrm>
            <a:off x="288925" y="-1919288"/>
            <a:ext cx="8597900" cy="8496301"/>
          </a:xfrm>
          <a:prstGeom prst="ellipse">
            <a:avLst/>
          </a:prstGeom>
          <a:noFill/>
          <a:ln w="76200" algn="ctr">
            <a:solidFill>
              <a:srgbClr val="0000FF"/>
            </a:solidFill>
            <a:round/>
            <a:headEnd/>
            <a:tailEnd/>
          </a:ln>
          <a:effectLst/>
        </p:spPr>
        <p:txBody>
          <a:bodyPr wrap="none" anchor="ctr"/>
          <a:lstStyle/>
          <a:p>
            <a:endParaRPr lang="ru-RU"/>
          </a:p>
        </p:txBody>
      </p:sp>
      <p:pic>
        <p:nvPicPr>
          <p:cNvPr id="451588" name="Picture 4" descr="++++"/>
          <p:cNvPicPr>
            <a:picLocks noChangeAspect="1" noChangeArrowheads="1" noCrop="1"/>
          </p:cNvPicPr>
          <p:nvPr/>
        </p:nvPicPr>
        <p:blipFill>
          <a:blip r:embed="rId3" cstate="print"/>
          <a:srcRect/>
          <a:stretch>
            <a:fillRect/>
          </a:stretch>
        </p:blipFill>
        <p:spPr bwMode="auto">
          <a:xfrm rot="5886700">
            <a:off x="361156" y="1620044"/>
            <a:ext cx="1476375" cy="1398588"/>
          </a:xfrm>
          <a:prstGeom prst="rect">
            <a:avLst/>
          </a:prstGeom>
          <a:noFill/>
        </p:spPr>
      </p:pic>
      <p:sp>
        <p:nvSpPr>
          <p:cNvPr id="451592" name="AutoShape 8" descr="Сферы"/>
          <p:cNvSpPr>
            <a:spLocks noChangeArrowheads="1"/>
          </p:cNvSpPr>
          <p:nvPr/>
        </p:nvSpPr>
        <p:spPr bwMode="auto">
          <a:xfrm>
            <a:off x="0" y="-2360613"/>
            <a:ext cx="9144000" cy="9218613"/>
          </a:xfrm>
          <a:custGeom>
            <a:avLst/>
            <a:gdLst>
              <a:gd name="G0" fmla="+- 1135 0 0"/>
              <a:gd name="G1" fmla="+- 21600 0 1135"/>
              <a:gd name="G2" fmla="+- 21600 0 1135"/>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35" y="10800"/>
                </a:moveTo>
                <a:cubicBezTo>
                  <a:pt x="1135" y="16138"/>
                  <a:pt x="5462" y="20465"/>
                  <a:pt x="10800" y="20465"/>
                </a:cubicBezTo>
                <a:cubicBezTo>
                  <a:pt x="16138" y="20465"/>
                  <a:pt x="20465" y="16138"/>
                  <a:pt x="20465" y="10800"/>
                </a:cubicBezTo>
                <a:cubicBezTo>
                  <a:pt x="20465" y="5462"/>
                  <a:pt x="16138" y="1135"/>
                  <a:pt x="10800" y="1135"/>
                </a:cubicBezTo>
                <a:cubicBezTo>
                  <a:pt x="5462" y="1135"/>
                  <a:pt x="1135" y="5462"/>
                  <a:pt x="1135" y="10800"/>
                </a:cubicBezTo>
                <a:close/>
              </a:path>
            </a:pathLst>
          </a:custGeom>
          <a:pattFill prst="sphere">
            <a:fgClr>
              <a:srgbClr val="0000FF"/>
            </a:fgClr>
            <a:bgClr>
              <a:srgbClr val="FF99FF"/>
            </a:bgClr>
          </a:pattFill>
          <a:ln w="9525" algn="ctr">
            <a:solidFill>
              <a:schemeClr val="tx1"/>
            </a:solidFill>
            <a:prstDash val="sysDot"/>
            <a:round/>
            <a:headEnd/>
            <a:tailEnd/>
          </a:ln>
          <a:effectLst/>
        </p:spPr>
        <p:txBody>
          <a:bodyPr wrap="none" anchor="ctr"/>
          <a:lstStyle/>
          <a:p>
            <a:endParaRPr lang="ru-RU"/>
          </a:p>
        </p:txBody>
      </p:sp>
      <p:pic>
        <p:nvPicPr>
          <p:cNvPr id="451589" name="Picture 5" descr="007а"/>
          <p:cNvPicPr>
            <a:picLocks noChangeAspect="1" noChangeArrowheads="1" noCrop="1"/>
          </p:cNvPicPr>
          <p:nvPr/>
        </p:nvPicPr>
        <p:blipFill>
          <a:blip r:embed="rId4" cstate="print"/>
          <a:srcRect/>
          <a:stretch>
            <a:fillRect/>
          </a:stretch>
        </p:blipFill>
        <p:spPr bwMode="auto">
          <a:xfrm rot="-122376">
            <a:off x="411163" y="1401763"/>
            <a:ext cx="8174037" cy="1158875"/>
          </a:xfrm>
          <a:prstGeom prst="rect">
            <a:avLst/>
          </a:prstGeom>
          <a:noFill/>
        </p:spPr>
      </p:pic>
      <p:sp>
        <p:nvSpPr>
          <p:cNvPr id="451593" name="Text Box 9"/>
          <p:cNvSpPr txBox="1">
            <a:spLocks noChangeArrowheads="1"/>
          </p:cNvSpPr>
          <p:nvPr/>
        </p:nvSpPr>
        <p:spPr bwMode="auto">
          <a:xfrm>
            <a:off x="3678238" y="2841625"/>
            <a:ext cx="184150" cy="1189038"/>
          </a:xfrm>
          <a:prstGeom prst="rect">
            <a:avLst/>
          </a:prstGeom>
          <a:noFill/>
          <a:ln w="9525" algn="ctr">
            <a:noFill/>
            <a:prstDash val="sysDot"/>
            <a:miter lim="800000"/>
            <a:headEnd/>
            <a:tailEnd/>
          </a:ln>
          <a:effectLst/>
        </p:spPr>
        <p:txBody>
          <a:bodyPr wrap="none">
            <a:spAutoFit/>
          </a:bodyPr>
          <a:lstStyle/>
          <a:p>
            <a:endParaRPr lang="ru-RU" sz="7200"/>
          </a:p>
        </p:txBody>
      </p:sp>
      <p:sp>
        <p:nvSpPr>
          <p:cNvPr id="451594" name="Text Box 10"/>
          <p:cNvSpPr txBox="1">
            <a:spLocks noChangeArrowheads="1"/>
          </p:cNvSpPr>
          <p:nvPr/>
        </p:nvSpPr>
        <p:spPr bwMode="auto">
          <a:xfrm>
            <a:off x="1722438" y="211138"/>
            <a:ext cx="2808287" cy="1189037"/>
          </a:xfrm>
          <a:prstGeom prst="rect">
            <a:avLst/>
          </a:prstGeom>
          <a:noFill/>
          <a:ln w="9525" algn="ctr">
            <a:noFill/>
            <a:prstDash val="sysDot"/>
            <a:miter lim="800000"/>
            <a:headEnd/>
            <a:tailEnd/>
          </a:ln>
          <a:effectLst/>
        </p:spPr>
        <p:txBody>
          <a:bodyPr wrap="none">
            <a:spAutoFit/>
          </a:bodyPr>
          <a:lstStyle/>
          <a:p>
            <a:r>
              <a:rPr lang="en-US" sz="7200" i="1"/>
              <a:t>v</a:t>
            </a:r>
            <a:r>
              <a:rPr lang="en-US" sz="6600" i="1"/>
              <a:t>=</a:t>
            </a:r>
            <a:r>
              <a:rPr lang="ru-RU" sz="7200"/>
              <a:t>4м/с</a:t>
            </a:r>
          </a:p>
        </p:txBody>
      </p:sp>
      <p:sp>
        <p:nvSpPr>
          <p:cNvPr id="451595" name="Text Box 11"/>
          <p:cNvSpPr txBox="1">
            <a:spLocks noChangeArrowheads="1"/>
          </p:cNvSpPr>
          <p:nvPr/>
        </p:nvSpPr>
        <p:spPr bwMode="auto">
          <a:xfrm>
            <a:off x="5441950" y="0"/>
            <a:ext cx="1720850" cy="1311275"/>
          </a:xfrm>
          <a:prstGeom prst="rect">
            <a:avLst/>
          </a:prstGeom>
          <a:noFill/>
          <a:ln w="9525" algn="ctr">
            <a:noFill/>
            <a:prstDash val="sysDot"/>
            <a:miter lim="800000"/>
            <a:headEnd/>
            <a:tailEnd/>
          </a:ln>
          <a:effectLst/>
        </p:spPr>
        <p:txBody>
          <a:bodyPr wrap="none">
            <a:spAutoFit/>
          </a:bodyPr>
          <a:lstStyle/>
          <a:p>
            <a:r>
              <a:rPr lang="en-US" sz="8000" i="1"/>
              <a:t>t</a:t>
            </a:r>
            <a:r>
              <a:rPr lang="en-US" sz="5400"/>
              <a:t>=</a:t>
            </a:r>
            <a:r>
              <a:rPr lang="en-US" sz="7200"/>
              <a:t>3c</a:t>
            </a:r>
            <a:endParaRPr lang="ru-RU" sz="5400" i="1"/>
          </a:p>
        </p:txBody>
      </p:sp>
      <p:sp>
        <p:nvSpPr>
          <p:cNvPr id="451596" name="Line 12"/>
          <p:cNvSpPr>
            <a:spLocks noChangeShapeType="1"/>
          </p:cNvSpPr>
          <p:nvPr/>
        </p:nvSpPr>
        <p:spPr bwMode="auto">
          <a:xfrm flipH="1">
            <a:off x="1300163" y="1909763"/>
            <a:ext cx="3208337" cy="2822575"/>
          </a:xfrm>
          <a:prstGeom prst="line">
            <a:avLst/>
          </a:prstGeom>
          <a:noFill/>
          <a:ln w="76200">
            <a:solidFill>
              <a:srgbClr val="FF0066"/>
            </a:solidFill>
            <a:round/>
            <a:headEnd/>
            <a:tailEnd type="arrow" w="med" len="med"/>
          </a:ln>
          <a:effectLst/>
        </p:spPr>
        <p:txBody>
          <a:bodyPr/>
          <a:lstStyle/>
          <a:p>
            <a:endParaRPr lang="ru-RU"/>
          </a:p>
        </p:txBody>
      </p:sp>
      <p:sp>
        <p:nvSpPr>
          <p:cNvPr id="451597" name="Text Box 13"/>
          <p:cNvSpPr txBox="1">
            <a:spLocks noChangeArrowheads="1"/>
          </p:cNvSpPr>
          <p:nvPr/>
        </p:nvSpPr>
        <p:spPr bwMode="auto">
          <a:xfrm rot="-439973">
            <a:off x="2203450" y="2185988"/>
            <a:ext cx="793750" cy="1555750"/>
          </a:xfrm>
          <a:prstGeom prst="rect">
            <a:avLst/>
          </a:prstGeom>
          <a:noFill/>
          <a:ln w="9525" algn="ctr">
            <a:noFill/>
            <a:prstDash val="sysDot"/>
            <a:miter lim="800000"/>
            <a:headEnd/>
            <a:tailEnd/>
          </a:ln>
          <a:effectLst/>
        </p:spPr>
        <p:txBody>
          <a:bodyPr wrap="none">
            <a:spAutoFit/>
          </a:bodyPr>
          <a:lstStyle/>
          <a:p>
            <a:r>
              <a:rPr lang="ru-RU">
                <a:solidFill>
                  <a:srgbClr val="FF0066"/>
                </a:solidFill>
              </a:rPr>
              <a:t>?</a:t>
            </a:r>
          </a:p>
        </p:txBody>
      </p:sp>
      <p:pic>
        <p:nvPicPr>
          <p:cNvPr id="451598" name="Picture 14" descr="40"/>
          <p:cNvPicPr>
            <a:picLocks noChangeAspect="1" noChangeArrowheads="1" noCrop="1"/>
          </p:cNvPicPr>
          <p:nvPr/>
        </p:nvPicPr>
        <p:blipFill>
          <a:blip r:embed="rId5" cstate="print"/>
          <a:srcRect/>
          <a:stretch>
            <a:fillRect/>
          </a:stretch>
        </p:blipFill>
        <p:spPr bwMode="auto">
          <a:xfrm>
            <a:off x="7943850" y="5703888"/>
            <a:ext cx="1200150" cy="1154112"/>
          </a:xfrm>
          <a:prstGeom prst="rect">
            <a:avLst/>
          </a:prstGeom>
          <a:noFill/>
        </p:spPr>
      </p:pic>
      <p:pic>
        <p:nvPicPr>
          <p:cNvPr id="451599" name="Picture 15" descr="40"/>
          <p:cNvPicPr>
            <a:picLocks noChangeAspect="1" noChangeArrowheads="1" noCrop="1"/>
          </p:cNvPicPr>
          <p:nvPr/>
        </p:nvPicPr>
        <p:blipFill>
          <a:blip r:embed="rId5" cstate="print"/>
          <a:srcRect/>
          <a:stretch>
            <a:fillRect/>
          </a:stretch>
        </p:blipFill>
        <p:spPr bwMode="auto">
          <a:xfrm flipH="1">
            <a:off x="0" y="5703888"/>
            <a:ext cx="1285875" cy="1154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51594"/>
                                        </p:tgtEl>
                                        <p:attrNameLst>
                                          <p:attrName>style.visibility</p:attrName>
                                        </p:attrNameLst>
                                      </p:cBhvr>
                                      <p:to>
                                        <p:strVal val="visible"/>
                                      </p:to>
                                    </p:set>
                                    <p:anim calcmode="lin" valueType="num">
                                      <p:cBhvr>
                                        <p:cTn id="7" dur="2000" fill="hold"/>
                                        <p:tgtEl>
                                          <p:spTgt spid="451594"/>
                                        </p:tgtEl>
                                        <p:attrNameLst>
                                          <p:attrName>ppt_w</p:attrName>
                                        </p:attrNameLst>
                                      </p:cBhvr>
                                      <p:tavLst>
                                        <p:tav tm="0">
                                          <p:val>
                                            <p:fltVal val="0"/>
                                          </p:val>
                                        </p:tav>
                                        <p:tav tm="100000">
                                          <p:val>
                                            <p:strVal val="#ppt_w"/>
                                          </p:val>
                                        </p:tav>
                                      </p:tavLst>
                                    </p:anim>
                                    <p:anim calcmode="lin" valueType="num">
                                      <p:cBhvr>
                                        <p:cTn id="8" dur="2000" fill="hold"/>
                                        <p:tgtEl>
                                          <p:spTgt spid="451594"/>
                                        </p:tgtEl>
                                        <p:attrNameLst>
                                          <p:attrName>ppt_h</p:attrName>
                                        </p:attrNameLst>
                                      </p:cBhvr>
                                      <p:tavLst>
                                        <p:tav tm="0">
                                          <p:val>
                                            <p:fltVal val="0"/>
                                          </p:val>
                                        </p:tav>
                                        <p:tav tm="100000">
                                          <p:val>
                                            <p:strVal val="#ppt_h"/>
                                          </p:val>
                                        </p:tav>
                                      </p:tavLst>
                                    </p:anim>
                                    <p:anim calcmode="lin" valueType="num">
                                      <p:cBhvr>
                                        <p:cTn id="9" dur="2000" fill="hold"/>
                                        <p:tgtEl>
                                          <p:spTgt spid="451594"/>
                                        </p:tgtEl>
                                        <p:attrNameLst>
                                          <p:attrName>style.rotation</p:attrName>
                                        </p:attrNameLst>
                                      </p:cBhvr>
                                      <p:tavLst>
                                        <p:tav tm="0">
                                          <p:val>
                                            <p:fltVal val="360"/>
                                          </p:val>
                                        </p:tav>
                                        <p:tav tm="100000">
                                          <p:val>
                                            <p:fltVal val="0"/>
                                          </p:val>
                                        </p:tav>
                                      </p:tavLst>
                                    </p:anim>
                                    <p:animEffect transition="in" filter="fade">
                                      <p:cBhvr>
                                        <p:cTn id="10" dur="2000"/>
                                        <p:tgtEl>
                                          <p:spTgt spid="451594"/>
                                        </p:tgtEl>
                                      </p:cBhvr>
                                    </p:animEffect>
                                  </p:childTnLst>
                                </p:cTn>
                              </p:par>
                            </p:childTnLst>
                          </p:cTn>
                        </p:par>
                        <p:par>
                          <p:cTn id="11" fill="hold">
                            <p:stCondLst>
                              <p:cond delay="2000"/>
                            </p:stCondLst>
                            <p:childTnLst>
                              <p:par>
                                <p:cTn id="12" presetID="49" presetClass="entr" presetSubtype="0" decel="100000" fill="hold" grpId="0" nodeType="afterEffect">
                                  <p:stCondLst>
                                    <p:cond delay="0"/>
                                  </p:stCondLst>
                                  <p:childTnLst>
                                    <p:set>
                                      <p:cBhvr>
                                        <p:cTn id="13" dur="1" fill="hold">
                                          <p:stCondLst>
                                            <p:cond delay="0"/>
                                          </p:stCondLst>
                                        </p:cTn>
                                        <p:tgtEl>
                                          <p:spTgt spid="451595"/>
                                        </p:tgtEl>
                                        <p:attrNameLst>
                                          <p:attrName>style.visibility</p:attrName>
                                        </p:attrNameLst>
                                      </p:cBhvr>
                                      <p:to>
                                        <p:strVal val="visible"/>
                                      </p:to>
                                    </p:set>
                                    <p:anim calcmode="lin" valueType="num">
                                      <p:cBhvr>
                                        <p:cTn id="14" dur="2000" fill="hold"/>
                                        <p:tgtEl>
                                          <p:spTgt spid="451595"/>
                                        </p:tgtEl>
                                        <p:attrNameLst>
                                          <p:attrName>ppt_w</p:attrName>
                                        </p:attrNameLst>
                                      </p:cBhvr>
                                      <p:tavLst>
                                        <p:tav tm="0">
                                          <p:val>
                                            <p:fltVal val="0"/>
                                          </p:val>
                                        </p:tav>
                                        <p:tav tm="100000">
                                          <p:val>
                                            <p:strVal val="#ppt_w"/>
                                          </p:val>
                                        </p:tav>
                                      </p:tavLst>
                                    </p:anim>
                                    <p:anim calcmode="lin" valueType="num">
                                      <p:cBhvr>
                                        <p:cTn id="15" dur="2000" fill="hold"/>
                                        <p:tgtEl>
                                          <p:spTgt spid="451595"/>
                                        </p:tgtEl>
                                        <p:attrNameLst>
                                          <p:attrName>ppt_h</p:attrName>
                                        </p:attrNameLst>
                                      </p:cBhvr>
                                      <p:tavLst>
                                        <p:tav tm="0">
                                          <p:val>
                                            <p:fltVal val="0"/>
                                          </p:val>
                                        </p:tav>
                                        <p:tav tm="100000">
                                          <p:val>
                                            <p:strVal val="#ppt_h"/>
                                          </p:val>
                                        </p:tav>
                                      </p:tavLst>
                                    </p:anim>
                                    <p:anim calcmode="lin" valueType="num">
                                      <p:cBhvr>
                                        <p:cTn id="16" dur="2000" fill="hold"/>
                                        <p:tgtEl>
                                          <p:spTgt spid="451595"/>
                                        </p:tgtEl>
                                        <p:attrNameLst>
                                          <p:attrName>style.rotation</p:attrName>
                                        </p:attrNameLst>
                                      </p:cBhvr>
                                      <p:tavLst>
                                        <p:tav tm="0">
                                          <p:val>
                                            <p:fltVal val="360"/>
                                          </p:val>
                                        </p:tav>
                                        <p:tav tm="100000">
                                          <p:val>
                                            <p:fltVal val="0"/>
                                          </p:val>
                                        </p:tav>
                                      </p:tavLst>
                                    </p:anim>
                                    <p:animEffect transition="in" filter="fade">
                                      <p:cBhvr>
                                        <p:cTn id="17" dur="2000"/>
                                        <p:tgtEl>
                                          <p:spTgt spid="451595"/>
                                        </p:tgtEl>
                                      </p:cBhvr>
                                    </p:animEffect>
                                  </p:childTnLst>
                                </p:cTn>
                              </p:par>
                            </p:childTnLst>
                          </p:cTn>
                        </p:par>
                        <p:par>
                          <p:cTn id="18" fill="hold">
                            <p:stCondLst>
                              <p:cond delay="4000"/>
                            </p:stCondLst>
                            <p:childTnLst>
                              <p:par>
                                <p:cTn id="19" presetID="8" presetClass="emph" presetSubtype="0" fill="hold" nodeType="afterEffect">
                                  <p:stCondLst>
                                    <p:cond delay="0"/>
                                  </p:stCondLst>
                                  <p:childTnLst>
                                    <p:animRot by="-11400000">
                                      <p:cBhvr>
                                        <p:cTn id="20" dur="5000" fill="hold"/>
                                        <p:tgtEl>
                                          <p:spTgt spid="451588"/>
                                        </p:tgtEl>
                                        <p:attrNameLst>
                                          <p:attrName>r</p:attrName>
                                        </p:attrNameLst>
                                      </p:cBhvr>
                                    </p:animRot>
                                  </p:childTnLst>
                                </p:cTn>
                              </p:par>
                              <p:par>
                                <p:cTn id="21" presetID="37" presetClass="path" presetSubtype="0" accel="50000" decel="50000" fill="hold" nodeType="withEffect">
                                  <p:stCondLst>
                                    <p:cond delay="0"/>
                                  </p:stCondLst>
                                  <p:childTnLst>
                                    <p:animMotion origin="layout" path="M -0.00017 -3.46821E-6 L 0.01146 0.11538 L 0.04653 0.23006 L 0.1026 0.33272 L 0.17812 0.41226 C 0.19896 0.43422 0.2217 0.44509 0.23594 0.45434 C 0.25035 0.46382 0.24097 0.46266 0.26406 0.47052 C 0.28715 0.47838 0.33368 0.50035 0.37465 0.50081 C 0.42326 0.50659 0.47205 0.49018 0.50972 0.47307 C 0.54705 0.45642 0.57726 0.42151 0.59913 0.40047 L 0.64132 0.34682 L 0.67465 0.28833 L 0.7026 0.22058 L 0.72535 0.16208 L 0.76042 -0.0178 " pathEditMode="relative" rAng="0" ptsTypes="FAAAfaafaFAAAAF">
                                      <p:cBhvr>
                                        <p:cTn id="22" dur="5000" fill="hold"/>
                                        <p:tgtEl>
                                          <p:spTgt spid="451588"/>
                                        </p:tgtEl>
                                        <p:attrNameLst>
                                          <p:attrName>ppt_x</p:attrName>
                                          <p:attrName>ppt_y</p:attrName>
                                        </p:attrNameLst>
                                      </p:cBhvr>
                                      <p:rCtr x="380" y="244"/>
                                    </p:animMotion>
                                  </p:childTnLst>
                                </p:cTn>
                              </p:par>
                            </p:childTnLst>
                          </p:cTn>
                        </p:par>
                        <p:par>
                          <p:cTn id="23" fill="hold">
                            <p:stCondLst>
                              <p:cond delay="9000"/>
                            </p:stCondLst>
                            <p:childTnLst>
                              <p:par>
                                <p:cTn id="24" presetID="22" presetClass="entr" presetSubtype="1" fill="hold" grpId="0" nodeType="afterEffect">
                                  <p:stCondLst>
                                    <p:cond delay="0"/>
                                  </p:stCondLst>
                                  <p:childTnLst>
                                    <p:set>
                                      <p:cBhvr>
                                        <p:cTn id="25" dur="1" fill="hold">
                                          <p:stCondLst>
                                            <p:cond delay="0"/>
                                          </p:stCondLst>
                                        </p:cTn>
                                        <p:tgtEl>
                                          <p:spTgt spid="451596"/>
                                        </p:tgtEl>
                                        <p:attrNameLst>
                                          <p:attrName>style.visibility</p:attrName>
                                        </p:attrNameLst>
                                      </p:cBhvr>
                                      <p:to>
                                        <p:strVal val="visible"/>
                                      </p:to>
                                    </p:set>
                                    <p:animEffect transition="in" filter="wipe(up)">
                                      <p:cBhvr>
                                        <p:cTn id="26" dur="500"/>
                                        <p:tgtEl>
                                          <p:spTgt spid="451596"/>
                                        </p:tgtEl>
                                      </p:cBhvr>
                                    </p:animEffect>
                                  </p:childTnLst>
                                </p:cTn>
                              </p:par>
                            </p:childTnLst>
                          </p:cTn>
                        </p:par>
                        <p:par>
                          <p:cTn id="27" fill="hold">
                            <p:stCondLst>
                              <p:cond delay="9500"/>
                            </p:stCondLst>
                            <p:childTnLst>
                              <p:par>
                                <p:cTn id="28" presetID="26" presetClass="entr" presetSubtype="0" fill="hold" grpId="0" nodeType="afterEffect">
                                  <p:stCondLst>
                                    <p:cond delay="0"/>
                                  </p:stCondLst>
                                  <p:childTnLst>
                                    <p:set>
                                      <p:cBhvr>
                                        <p:cTn id="29" dur="1" fill="hold">
                                          <p:stCondLst>
                                            <p:cond delay="0"/>
                                          </p:stCondLst>
                                        </p:cTn>
                                        <p:tgtEl>
                                          <p:spTgt spid="451597"/>
                                        </p:tgtEl>
                                        <p:attrNameLst>
                                          <p:attrName>style.visibility</p:attrName>
                                        </p:attrNameLst>
                                      </p:cBhvr>
                                      <p:to>
                                        <p:strVal val="visible"/>
                                      </p:to>
                                    </p:set>
                                    <p:animEffect transition="in" filter="wipe(down)">
                                      <p:cBhvr>
                                        <p:cTn id="30" dur="290">
                                          <p:stCondLst>
                                            <p:cond delay="0"/>
                                          </p:stCondLst>
                                        </p:cTn>
                                        <p:tgtEl>
                                          <p:spTgt spid="451597"/>
                                        </p:tgtEl>
                                      </p:cBhvr>
                                    </p:animEffect>
                                    <p:anim calcmode="lin" valueType="num">
                                      <p:cBhvr>
                                        <p:cTn id="31" dur="911" tmFilter="0,0; 0.14,0.36; 0.43,0.73; 0.71,0.91; 1.0,1.0">
                                          <p:stCondLst>
                                            <p:cond delay="0"/>
                                          </p:stCondLst>
                                        </p:cTn>
                                        <p:tgtEl>
                                          <p:spTgt spid="451597"/>
                                        </p:tgtEl>
                                        <p:attrNameLst>
                                          <p:attrName>ppt_x</p:attrName>
                                        </p:attrNameLst>
                                      </p:cBhvr>
                                      <p:tavLst>
                                        <p:tav tm="0">
                                          <p:val>
                                            <p:strVal val="#ppt_x-0.25"/>
                                          </p:val>
                                        </p:tav>
                                        <p:tav tm="100000">
                                          <p:val>
                                            <p:strVal val="#ppt_x"/>
                                          </p:val>
                                        </p:tav>
                                      </p:tavLst>
                                    </p:anim>
                                    <p:anim calcmode="lin" valueType="num">
                                      <p:cBhvr>
                                        <p:cTn id="32" dur="332" tmFilter="0.0,0.0; 0.25,0.07; 0.50,0.2; 0.75,0.467; 1.0,1.0">
                                          <p:stCondLst>
                                            <p:cond delay="0"/>
                                          </p:stCondLst>
                                        </p:cTn>
                                        <p:tgtEl>
                                          <p:spTgt spid="451597"/>
                                        </p:tgtEl>
                                        <p:attrNameLst>
                                          <p:attrName>ppt_y</p:attrName>
                                        </p:attrNameLst>
                                      </p:cBhvr>
                                      <p:tavLst>
                                        <p:tav tm="0" fmla="#ppt_y-sin(pi*$)/3">
                                          <p:val>
                                            <p:fltVal val="0.5"/>
                                          </p:val>
                                        </p:tav>
                                        <p:tav tm="100000">
                                          <p:val>
                                            <p:fltVal val="1"/>
                                          </p:val>
                                        </p:tav>
                                      </p:tavLst>
                                    </p:anim>
                                    <p:anim calcmode="lin" valueType="num">
                                      <p:cBhvr>
                                        <p:cTn id="33" dur="332" tmFilter="0, 0; 0.125,0.2665; 0.25,0.4; 0.375,0.465; 0.5,0.5;  0.625,0.535; 0.75,0.6; 0.875,0.7335; 1,1">
                                          <p:stCondLst>
                                            <p:cond delay="332"/>
                                          </p:stCondLst>
                                        </p:cTn>
                                        <p:tgtEl>
                                          <p:spTgt spid="451597"/>
                                        </p:tgtEl>
                                        <p:attrNameLst>
                                          <p:attrName>ppt_y</p:attrName>
                                        </p:attrNameLst>
                                      </p:cBhvr>
                                      <p:tavLst>
                                        <p:tav tm="0" fmla="#ppt_y-sin(pi*$)/9">
                                          <p:val>
                                            <p:fltVal val="0"/>
                                          </p:val>
                                        </p:tav>
                                        <p:tav tm="100000">
                                          <p:val>
                                            <p:fltVal val="1"/>
                                          </p:val>
                                        </p:tav>
                                      </p:tavLst>
                                    </p:anim>
                                    <p:anim calcmode="lin" valueType="num">
                                      <p:cBhvr>
                                        <p:cTn id="34" dur="166" tmFilter="0, 0; 0.125,0.2665; 0.25,0.4; 0.375,0.465; 0.5,0.5;  0.625,0.535; 0.75,0.6; 0.875,0.7335; 1,1">
                                          <p:stCondLst>
                                            <p:cond delay="662"/>
                                          </p:stCondLst>
                                        </p:cTn>
                                        <p:tgtEl>
                                          <p:spTgt spid="451597"/>
                                        </p:tgtEl>
                                        <p:attrNameLst>
                                          <p:attrName>ppt_y</p:attrName>
                                        </p:attrNameLst>
                                      </p:cBhvr>
                                      <p:tavLst>
                                        <p:tav tm="0" fmla="#ppt_y-sin(pi*$)/27">
                                          <p:val>
                                            <p:fltVal val="0"/>
                                          </p:val>
                                        </p:tav>
                                        <p:tav tm="100000">
                                          <p:val>
                                            <p:fltVal val="1"/>
                                          </p:val>
                                        </p:tav>
                                      </p:tavLst>
                                    </p:anim>
                                    <p:anim calcmode="lin" valueType="num">
                                      <p:cBhvr>
                                        <p:cTn id="35" dur="82" tmFilter="0, 0; 0.125,0.2665; 0.25,0.4; 0.375,0.465; 0.5,0.5;  0.625,0.535; 0.75,0.6; 0.875,0.7335; 1,1">
                                          <p:stCondLst>
                                            <p:cond delay="828"/>
                                          </p:stCondLst>
                                        </p:cTn>
                                        <p:tgtEl>
                                          <p:spTgt spid="451597"/>
                                        </p:tgtEl>
                                        <p:attrNameLst>
                                          <p:attrName>ppt_y</p:attrName>
                                        </p:attrNameLst>
                                      </p:cBhvr>
                                      <p:tavLst>
                                        <p:tav tm="0" fmla="#ppt_y-sin(pi*$)/81">
                                          <p:val>
                                            <p:fltVal val="0"/>
                                          </p:val>
                                        </p:tav>
                                        <p:tav tm="100000">
                                          <p:val>
                                            <p:fltVal val="1"/>
                                          </p:val>
                                        </p:tav>
                                      </p:tavLst>
                                    </p:anim>
                                    <p:animScale>
                                      <p:cBhvr>
                                        <p:cTn id="36" dur="13">
                                          <p:stCondLst>
                                            <p:cond delay="325"/>
                                          </p:stCondLst>
                                        </p:cTn>
                                        <p:tgtEl>
                                          <p:spTgt spid="451597"/>
                                        </p:tgtEl>
                                      </p:cBhvr>
                                      <p:to x="100000" y="60000"/>
                                    </p:animScale>
                                    <p:animScale>
                                      <p:cBhvr>
                                        <p:cTn id="37" dur="83" decel="50000">
                                          <p:stCondLst>
                                            <p:cond delay="338"/>
                                          </p:stCondLst>
                                        </p:cTn>
                                        <p:tgtEl>
                                          <p:spTgt spid="451597"/>
                                        </p:tgtEl>
                                      </p:cBhvr>
                                      <p:to x="100000" y="100000"/>
                                    </p:animScale>
                                    <p:animScale>
                                      <p:cBhvr>
                                        <p:cTn id="38" dur="13">
                                          <p:stCondLst>
                                            <p:cond delay="656"/>
                                          </p:stCondLst>
                                        </p:cTn>
                                        <p:tgtEl>
                                          <p:spTgt spid="451597"/>
                                        </p:tgtEl>
                                      </p:cBhvr>
                                      <p:to x="100000" y="80000"/>
                                    </p:animScale>
                                    <p:animScale>
                                      <p:cBhvr>
                                        <p:cTn id="39" dur="83" decel="50000">
                                          <p:stCondLst>
                                            <p:cond delay="669"/>
                                          </p:stCondLst>
                                        </p:cTn>
                                        <p:tgtEl>
                                          <p:spTgt spid="451597"/>
                                        </p:tgtEl>
                                      </p:cBhvr>
                                      <p:to x="100000" y="100000"/>
                                    </p:animScale>
                                    <p:animScale>
                                      <p:cBhvr>
                                        <p:cTn id="40" dur="13">
                                          <p:stCondLst>
                                            <p:cond delay="821"/>
                                          </p:stCondLst>
                                        </p:cTn>
                                        <p:tgtEl>
                                          <p:spTgt spid="451597"/>
                                        </p:tgtEl>
                                      </p:cBhvr>
                                      <p:to x="100000" y="90000"/>
                                    </p:animScale>
                                    <p:animScale>
                                      <p:cBhvr>
                                        <p:cTn id="41" dur="83" decel="50000">
                                          <p:stCondLst>
                                            <p:cond delay="834"/>
                                          </p:stCondLst>
                                        </p:cTn>
                                        <p:tgtEl>
                                          <p:spTgt spid="451597"/>
                                        </p:tgtEl>
                                      </p:cBhvr>
                                      <p:to x="100000" y="100000"/>
                                    </p:animScale>
                                    <p:animScale>
                                      <p:cBhvr>
                                        <p:cTn id="42" dur="13">
                                          <p:stCondLst>
                                            <p:cond delay="904"/>
                                          </p:stCondLst>
                                        </p:cTn>
                                        <p:tgtEl>
                                          <p:spTgt spid="451597"/>
                                        </p:tgtEl>
                                      </p:cBhvr>
                                      <p:to x="100000" y="95000"/>
                                    </p:animScale>
                                    <p:animScale>
                                      <p:cBhvr>
                                        <p:cTn id="43" dur="83" decel="50000">
                                          <p:stCondLst>
                                            <p:cond delay="917"/>
                                          </p:stCondLst>
                                        </p:cTn>
                                        <p:tgtEl>
                                          <p:spTgt spid="45159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94" grpId="0"/>
      <p:bldP spid="451595" grpId="0"/>
      <p:bldP spid="451596" grpId="0" animBg="1"/>
      <p:bldP spid="4515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9781" name="Picture 5" descr="81"/>
          <p:cNvPicPr>
            <a:picLocks noChangeAspect="1" noChangeArrowheads="1" noCrop="1"/>
          </p:cNvPicPr>
          <p:nvPr/>
        </p:nvPicPr>
        <p:blipFill>
          <a:blip r:embed="rId3" cstate="print"/>
          <a:srcRect/>
          <a:stretch>
            <a:fillRect/>
          </a:stretch>
        </p:blipFill>
        <p:spPr bwMode="auto">
          <a:xfrm>
            <a:off x="-247650" y="0"/>
            <a:ext cx="9467850" cy="6858000"/>
          </a:xfrm>
          <a:prstGeom prst="rect">
            <a:avLst/>
          </a:prstGeom>
          <a:noFill/>
        </p:spPr>
      </p:pic>
      <p:pic>
        <p:nvPicPr>
          <p:cNvPr id="459780" name="Picture 4" descr="27"/>
          <p:cNvPicPr>
            <a:picLocks noChangeAspect="1" noChangeArrowheads="1" noCrop="1"/>
          </p:cNvPicPr>
          <p:nvPr/>
        </p:nvPicPr>
        <p:blipFill>
          <a:blip r:embed="rId4" cstate="print"/>
          <a:srcRect/>
          <a:stretch>
            <a:fillRect/>
          </a:stretch>
        </p:blipFill>
        <p:spPr bwMode="auto">
          <a:xfrm>
            <a:off x="-192088" y="0"/>
            <a:ext cx="2698751" cy="4625975"/>
          </a:xfrm>
          <a:prstGeom prst="rect">
            <a:avLst/>
          </a:prstGeom>
          <a:noFill/>
        </p:spPr>
      </p:pic>
      <p:sp>
        <p:nvSpPr>
          <p:cNvPr id="459783" name="Text Box 7"/>
          <p:cNvSpPr txBox="1">
            <a:spLocks noChangeArrowheads="1"/>
          </p:cNvSpPr>
          <p:nvPr/>
        </p:nvSpPr>
        <p:spPr bwMode="auto">
          <a:xfrm>
            <a:off x="0" y="4983163"/>
            <a:ext cx="2932113" cy="1555750"/>
          </a:xfrm>
          <a:prstGeom prst="rect">
            <a:avLst/>
          </a:prstGeom>
          <a:noFill/>
          <a:ln w="9525" algn="ctr">
            <a:noFill/>
            <a:prstDash val="sysDot"/>
            <a:miter lim="800000"/>
            <a:headEnd/>
            <a:tailEnd/>
          </a:ln>
          <a:effectLst/>
        </p:spPr>
        <p:txBody>
          <a:bodyPr wrap="none">
            <a:spAutoFit/>
          </a:bodyPr>
          <a:lstStyle/>
          <a:p>
            <a:r>
              <a:rPr lang="en-US">
                <a:solidFill>
                  <a:schemeClr val="bg1"/>
                </a:solidFill>
              </a:rPr>
              <a:t>r</a:t>
            </a:r>
            <a:r>
              <a:rPr lang="en-US" sz="5400">
                <a:solidFill>
                  <a:schemeClr val="bg1"/>
                </a:solidFill>
              </a:rPr>
              <a:t>=</a:t>
            </a:r>
            <a:r>
              <a:rPr lang="en-US">
                <a:solidFill>
                  <a:schemeClr val="bg1"/>
                </a:solidFill>
              </a:rPr>
              <a:t>3</a:t>
            </a:r>
            <a:r>
              <a:rPr lang="ru-RU" sz="8000">
                <a:solidFill>
                  <a:schemeClr val="bg1"/>
                </a:solidFill>
              </a:rPr>
              <a:t>дм</a:t>
            </a:r>
            <a:endParaRPr lang="ru-RU" sz="8800">
              <a:solidFill>
                <a:schemeClr val="bg1"/>
              </a:solidFill>
            </a:endParaRPr>
          </a:p>
        </p:txBody>
      </p:sp>
      <p:sp>
        <p:nvSpPr>
          <p:cNvPr id="459784" name="Text Box 8"/>
          <p:cNvSpPr txBox="1">
            <a:spLocks noChangeArrowheads="1"/>
          </p:cNvSpPr>
          <p:nvPr/>
        </p:nvSpPr>
        <p:spPr bwMode="auto">
          <a:xfrm>
            <a:off x="1738313" y="0"/>
            <a:ext cx="4975225" cy="1433513"/>
          </a:xfrm>
          <a:prstGeom prst="rect">
            <a:avLst/>
          </a:prstGeom>
          <a:noFill/>
          <a:ln w="9525" algn="ctr">
            <a:noFill/>
            <a:prstDash val="sysDot"/>
            <a:miter lim="800000"/>
            <a:headEnd/>
            <a:tailEnd/>
          </a:ln>
          <a:effectLst/>
        </p:spPr>
        <p:txBody>
          <a:bodyPr wrap="none">
            <a:spAutoFit/>
          </a:bodyPr>
          <a:lstStyle/>
          <a:p>
            <a:r>
              <a:rPr lang="ru-RU" sz="8800">
                <a:solidFill>
                  <a:schemeClr val="bg1"/>
                </a:solidFill>
              </a:rPr>
              <a:t>105</a:t>
            </a:r>
            <a:r>
              <a:rPr lang="ru-RU" sz="6000">
                <a:solidFill>
                  <a:schemeClr val="bg1"/>
                </a:solidFill>
              </a:rPr>
              <a:t>оборотов</a:t>
            </a:r>
            <a:endParaRPr lang="ru-RU" sz="8800">
              <a:solidFill>
                <a:schemeClr val="bg1"/>
              </a:solidFill>
            </a:endParaRPr>
          </a:p>
        </p:txBody>
      </p:sp>
      <p:sp>
        <p:nvSpPr>
          <p:cNvPr id="459785" name="Freeform 9"/>
          <p:cNvSpPr>
            <a:spLocks/>
          </p:cNvSpPr>
          <p:nvPr/>
        </p:nvSpPr>
        <p:spPr bwMode="auto">
          <a:xfrm>
            <a:off x="657225" y="3930650"/>
            <a:ext cx="7348538" cy="963613"/>
          </a:xfrm>
          <a:custGeom>
            <a:avLst/>
            <a:gdLst/>
            <a:ahLst/>
            <a:cxnLst>
              <a:cxn ang="0">
                <a:pos x="0" y="0"/>
              </a:cxn>
              <a:cxn ang="0">
                <a:pos x="1193" y="929"/>
              </a:cxn>
              <a:cxn ang="0">
                <a:pos x="2456" y="1192"/>
              </a:cxn>
              <a:cxn ang="0">
                <a:pos x="3567" y="970"/>
              </a:cxn>
              <a:cxn ang="0">
                <a:pos x="4629" y="151"/>
              </a:cxn>
            </a:cxnLst>
            <a:rect l="0" t="0" r="r" b="b"/>
            <a:pathLst>
              <a:path w="4629" h="1199">
                <a:moveTo>
                  <a:pt x="0" y="0"/>
                </a:moveTo>
                <a:cubicBezTo>
                  <a:pt x="199" y="155"/>
                  <a:pt x="784" y="730"/>
                  <a:pt x="1193" y="929"/>
                </a:cubicBezTo>
                <a:cubicBezTo>
                  <a:pt x="1602" y="1128"/>
                  <a:pt x="2060" y="1185"/>
                  <a:pt x="2456" y="1192"/>
                </a:cubicBezTo>
                <a:cubicBezTo>
                  <a:pt x="2852" y="1199"/>
                  <a:pt x="3205" y="1144"/>
                  <a:pt x="3567" y="970"/>
                </a:cubicBezTo>
                <a:cubicBezTo>
                  <a:pt x="3929" y="796"/>
                  <a:pt x="4408" y="322"/>
                  <a:pt x="4629" y="151"/>
                </a:cubicBezTo>
              </a:path>
            </a:pathLst>
          </a:custGeom>
          <a:noFill/>
          <a:ln w="76200" cap="flat" cmpd="sng">
            <a:solidFill>
              <a:srgbClr val="FF0066"/>
            </a:solidFill>
            <a:prstDash val="solid"/>
            <a:round/>
            <a:headEnd type="arrow" w="med" len="med"/>
            <a:tailEnd type="arrow" w="med" len="med"/>
          </a:ln>
          <a:effectLst/>
        </p:spPr>
        <p:txBody>
          <a:bodyPr/>
          <a:lstStyle/>
          <a:p>
            <a:endParaRPr lang="ru-RU"/>
          </a:p>
        </p:txBody>
      </p:sp>
      <p:sp>
        <p:nvSpPr>
          <p:cNvPr id="459786" name="Text Box 10"/>
          <p:cNvSpPr txBox="1">
            <a:spLocks noChangeArrowheads="1"/>
          </p:cNvSpPr>
          <p:nvPr/>
        </p:nvSpPr>
        <p:spPr bwMode="auto">
          <a:xfrm>
            <a:off x="3683000" y="3208338"/>
            <a:ext cx="793750" cy="1555750"/>
          </a:xfrm>
          <a:prstGeom prst="rect">
            <a:avLst/>
          </a:prstGeom>
          <a:noFill/>
          <a:ln w="9525" algn="ctr">
            <a:noFill/>
            <a:prstDash val="sysDot"/>
            <a:miter lim="800000"/>
            <a:headEnd/>
            <a:tailEnd/>
          </a:ln>
          <a:effectLst/>
        </p:spPr>
        <p:txBody>
          <a:bodyPr wrap="none">
            <a:spAutoFit/>
          </a:bodyPr>
          <a:lstStyle/>
          <a:p>
            <a:r>
              <a:rPr lang="ru-RU">
                <a:solidFill>
                  <a:srgbClr val="FF00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59783"/>
                                        </p:tgtEl>
                                        <p:attrNameLst>
                                          <p:attrName>style.visibility</p:attrName>
                                        </p:attrNameLst>
                                      </p:cBhvr>
                                      <p:to>
                                        <p:strVal val="visible"/>
                                      </p:to>
                                    </p:set>
                                    <p:anim calcmode="lin" valueType="num">
                                      <p:cBhvr>
                                        <p:cTn id="7" dur="2000" fill="hold"/>
                                        <p:tgtEl>
                                          <p:spTgt spid="459783"/>
                                        </p:tgtEl>
                                        <p:attrNameLst>
                                          <p:attrName>ppt_w</p:attrName>
                                        </p:attrNameLst>
                                      </p:cBhvr>
                                      <p:tavLst>
                                        <p:tav tm="0">
                                          <p:val>
                                            <p:fltVal val="0"/>
                                          </p:val>
                                        </p:tav>
                                        <p:tav tm="100000">
                                          <p:val>
                                            <p:strVal val="#ppt_w"/>
                                          </p:val>
                                        </p:tav>
                                      </p:tavLst>
                                    </p:anim>
                                    <p:anim calcmode="lin" valueType="num">
                                      <p:cBhvr>
                                        <p:cTn id="8" dur="2000" fill="hold"/>
                                        <p:tgtEl>
                                          <p:spTgt spid="459783"/>
                                        </p:tgtEl>
                                        <p:attrNameLst>
                                          <p:attrName>ppt_h</p:attrName>
                                        </p:attrNameLst>
                                      </p:cBhvr>
                                      <p:tavLst>
                                        <p:tav tm="0">
                                          <p:val>
                                            <p:fltVal val="0"/>
                                          </p:val>
                                        </p:tav>
                                        <p:tav tm="100000">
                                          <p:val>
                                            <p:strVal val="#ppt_h"/>
                                          </p:val>
                                        </p:tav>
                                      </p:tavLst>
                                    </p:anim>
                                    <p:anim calcmode="lin" valueType="num">
                                      <p:cBhvr>
                                        <p:cTn id="9" dur="2000" fill="hold"/>
                                        <p:tgtEl>
                                          <p:spTgt spid="459783"/>
                                        </p:tgtEl>
                                        <p:attrNameLst>
                                          <p:attrName>style.rotation</p:attrName>
                                        </p:attrNameLst>
                                      </p:cBhvr>
                                      <p:tavLst>
                                        <p:tav tm="0">
                                          <p:val>
                                            <p:fltVal val="360"/>
                                          </p:val>
                                        </p:tav>
                                        <p:tav tm="100000">
                                          <p:val>
                                            <p:fltVal val="0"/>
                                          </p:val>
                                        </p:tav>
                                      </p:tavLst>
                                    </p:anim>
                                    <p:animEffect transition="in" filter="fade">
                                      <p:cBhvr>
                                        <p:cTn id="10" dur="2000"/>
                                        <p:tgtEl>
                                          <p:spTgt spid="459783"/>
                                        </p:tgtEl>
                                      </p:cBhvr>
                                    </p:animEffect>
                                  </p:childTnLst>
                                </p:cTn>
                              </p:par>
                            </p:childTnLst>
                          </p:cTn>
                        </p:par>
                        <p:par>
                          <p:cTn id="11" fill="hold">
                            <p:stCondLst>
                              <p:cond delay="2000"/>
                            </p:stCondLst>
                            <p:childTnLst>
                              <p:par>
                                <p:cTn id="12" presetID="49" presetClass="entr" presetSubtype="0" decel="100000" fill="hold" grpId="0" nodeType="afterEffect">
                                  <p:stCondLst>
                                    <p:cond delay="0"/>
                                  </p:stCondLst>
                                  <p:childTnLst>
                                    <p:set>
                                      <p:cBhvr>
                                        <p:cTn id="13" dur="1" fill="hold">
                                          <p:stCondLst>
                                            <p:cond delay="0"/>
                                          </p:stCondLst>
                                        </p:cTn>
                                        <p:tgtEl>
                                          <p:spTgt spid="459784"/>
                                        </p:tgtEl>
                                        <p:attrNameLst>
                                          <p:attrName>style.visibility</p:attrName>
                                        </p:attrNameLst>
                                      </p:cBhvr>
                                      <p:to>
                                        <p:strVal val="visible"/>
                                      </p:to>
                                    </p:set>
                                    <p:anim calcmode="lin" valueType="num">
                                      <p:cBhvr>
                                        <p:cTn id="14" dur="2000" fill="hold"/>
                                        <p:tgtEl>
                                          <p:spTgt spid="459784"/>
                                        </p:tgtEl>
                                        <p:attrNameLst>
                                          <p:attrName>ppt_w</p:attrName>
                                        </p:attrNameLst>
                                      </p:cBhvr>
                                      <p:tavLst>
                                        <p:tav tm="0">
                                          <p:val>
                                            <p:fltVal val="0"/>
                                          </p:val>
                                        </p:tav>
                                        <p:tav tm="100000">
                                          <p:val>
                                            <p:strVal val="#ppt_w"/>
                                          </p:val>
                                        </p:tav>
                                      </p:tavLst>
                                    </p:anim>
                                    <p:anim calcmode="lin" valueType="num">
                                      <p:cBhvr>
                                        <p:cTn id="15" dur="2000" fill="hold"/>
                                        <p:tgtEl>
                                          <p:spTgt spid="459784"/>
                                        </p:tgtEl>
                                        <p:attrNameLst>
                                          <p:attrName>ppt_h</p:attrName>
                                        </p:attrNameLst>
                                      </p:cBhvr>
                                      <p:tavLst>
                                        <p:tav tm="0">
                                          <p:val>
                                            <p:fltVal val="0"/>
                                          </p:val>
                                        </p:tav>
                                        <p:tav tm="100000">
                                          <p:val>
                                            <p:strVal val="#ppt_h"/>
                                          </p:val>
                                        </p:tav>
                                      </p:tavLst>
                                    </p:anim>
                                    <p:anim calcmode="lin" valueType="num">
                                      <p:cBhvr>
                                        <p:cTn id="16" dur="2000" fill="hold"/>
                                        <p:tgtEl>
                                          <p:spTgt spid="459784"/>
                                        </p:tgtEl>
                                        <p:attrNameLst>
                                          <p:attrName>style.rotation</p:attrName>
                                        </p:attrNameLst>
                                      </p:cBhvr>
                                      <p:tavLst>
                                        <p:tav tm="0">
                                          <p:val>
                                            <p:fltVal val="360"/>
                                          </p:val>
                                        </p:tav>
                                        <p:tav tm="100000">
                                          <p:val>
                                            <p:fltVal val="0"/>
                                          </p:val>
                                        </p:tav>
                                      </p:tavLst>
                                    </p:anim>
                                    <p:animEffect transition="in" filter="fade">
                                      <p:cBhvr>
                                        <p:cTn id="17" dur="2000"/>
                                        <p:tgtEl>
                                          <p:spTgt spid="459784"/>
                                        </p:tgtEl>
                                      </p:cBhvr>
                                    </p:animEffect>
                                  </p:childTnLst>
                                </p:cTn>
                              </p:par>
                            </p:childTnLst>
                          </p:cTn>
                        </p:par>
                        <p:par>
                          <p:cTn id="18" fill="hold">
                            <p:stCondLst>
                              <p:cond delay="4000"/>
                            </p:stCondLst>
                            <p:childTnLst>
                              <p:par>
                                <p:cTn id="19" presetID="37" presetClass="path" presetSubtype="0" accel="50000" decel="50000" fill="hold" nodeType="afterEffect">
                                  <p:stCondLst>
                                    <p:cond delay="0"/>
                                  </p:stCondLst>
                                  <p:childTnLst>
                                    <p:animMotion origin="layout" path="M -2.5E-6 1.48148E-6 L 0.20278 0.07106 C 0.24532 0.08727 0.30903 0.09653 0.37518 0.09653 C 0.45087 0.09653 0.51146 0.08727 0.554 0.07106 L 0.75695 1.48148E-6 " pathEditMode="relative" rAng="0" ptsTypes="FffFF">
                                      <p:cBhvr>
                                        <p:cTn id="20" dur="5000" fill="hold"/>
                                        <p:tgtEl>
                                          <p:spTgt spid="459780"/>
                                        </p:tgtEl>
                                        <p:attrNameLst>
                                          <p:attrName>ppt_x</p:attrName>
                                          <p:attrName>ppt_y</p:attrName>
                                        </p:attrNameLst>
                                      </p:cBhvr>
                                      <p:rCtr x="378" y="48"/>
                                    </p:animMotion>
                                  </p:childTnLst>
                                </p:cTn>
                              </p:par>
                            </p:childTnLst>
                          </p:cTn>
                        </p:par>
                        <p:par>
                          <p:cTn id="21" fill="hold">
                            <p:stCondLst>
                              <p:cond delay="9000"/>
                            </p:stCondLst>
                            <p:childTnLst>
                              <p:par>
                                <p:cTn id="22" presetID="22" presetClass="entr" presetSubtype="4" fill="hold" grpId="0" nodeType="afterEffect">
                                  <p:stCondLst>
                                    <p:cond delay="0"/>
                                  </p:stCondLst>
                                  <p:childTnLst>
                                    <p:set>
                                      <p:cBhvr>
                                        <p:cTn id="23" dur="1" fill="hold">
                                          <p:stCondLst>
                                            <p:cond delay="0"/>
                                          </p:stCondLst>
                                        </p:cTn>
                                        <p:tgtEl>
                                          <p:spTgt spid="459785"/>
                                        </p:tgtEl>
                                        <p:attrNameLst>
                                          <p:attrName>style.visibility</p:attrName>
                                        </p:attrNameLst>
                                      </p:cBhvr>
                                      <p:to>
                                        <p:strVal val="visible"/>
                                      </p:to>
                                    </p:set>
                                    <p:animEffect transition="in" filter="wipe(down)">
                                      <p:cBhvr>
                                        <p:cTn id="24" dur="500"/>
                                        <p:tgtEl>
                                          <p:spTgt spid="459785"/>
                                        </p:tgtEl>
                                      </p:cBhvr>
                                    </p:animEffect>
                                  </p:childTnLst>
                                </p:cTn>
                              </p:par>
                            </p:childTnLst>
                          </p:cTn>
                        </p:par>
                        <p:par>
                          <p:cTn id="25" fill="hold">
                            <p:stCondLst>
                              <p:cond delay="9500"/>
                            </p:stCondLst>
                            <p:childTnLst>
                              <p:par>
                                <p:cTn id="26" presetID="26" presetClass="entr" presetSubtype="0" fill="hold" grpId="0" nodeType="afterEffect">
                                  <p:stCondLst>
                                    <p:cond delay="0"/>
                                  </p:stCondLst>
                                  <p:childTnLst>
                                    <p:set>
                                      <p:cBhvr>
                                        <p:cTn id="27" dur="1" fill="hold">
                                          <p:stCondLst>
                                            <p:cond delay="0"/>
                                          </p:stCondLst>
                                        </p:cTn>
                                        <p:tgtEl>
                                          <p:spTgt spid="459786"/>
                                        </p:tgtEl>
                                        <p:attrNameLst>
                                          <p:attrName>style.visibility</p:attrName>
                                        </p:attrNameLst>
                                      </p:cBhvr>
                                      <p:to>
                                        <p:strVal val="visible"/>
                                      </p:to>
                                    </p:set>
                                    <p:animEffect transition="in" filter="wipe(down)">
                                      <p:cBhvr>
                                        <p:cTn id="28" dur="580">
                                          <p:stCondLst>
                                            <p:cond delay="0"/>
                                          </p:stCondLst>
                                        </p:cTn>
                                        <p:tgtEl>
                                          <p:spTgt spid="459786"/>
                                        </p:tgtEl>
                                      </p:cBhvr>
                                    </p:animEffect>
                                    <p:anim calcmode="lin" valueType="num">
                                      <p:cBhvr>
                                        <p:cTn id="29" dur="1822" tmFilter="0,0; 0.14,0.36; 0.43,0.73; 0.71,0.91; 1.0,1.0">
                                          <p:stCondLst>
                                            <p:cond delay="0"/>
                                          </p:stCondLst>
                                        </p:cTn>
                                        <p:tgtEl>
                                          <p:spTgt spid="45978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5978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5978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5978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59786"/>
                                        </p:tgtEl>
                                        <p:attrNameLst>
                                          <p:attrName>ppt_y</p:attrName>
                                        </p:attrNameLst>
                                      </p:cBhvr>
                                      <p:tavLst>
                                        <p:tav tm="0" fmla="#ppt_y-sin(pi*$)/81">
                                          <p:val>
                                            <p:fltVal val="0"/>
                                          </p:val>
                                        </p:tav>
                                        <p:tav tm="100000">
                                          <p:val>
                                            <p:fltVal val="1"/>
                                          </p:val>
                                        </p:tav>
                                      </p:tavLst>
                                    </p:anim>
                                    <p:animScale>
                                      <p:cBhvr>
                                        <p:cTn id="34" dur="26">
                                          <p:stCondLst>
                                            <p:cond delay="650"/>
                                          </p:stCondLst>
                                        </p:cTn>
                                        <p:tgtEl>
                                          <p:spTgt spid="459786"/>
                                        </p:tgtEl>
                                      </p:cBhvr>
                                      <p:to x="100000" y="60000"/>
                                    </p:animScale>
                                    <p:animScale>
                                      <p:cBhvr>
                                        <p:cTn id="35" dur="166" decel="50000">
                                          <p:stCondLst>
                                            <p:cond delay="676"/>
                                          </p:stCondLst>
                                        </p:cTn>
                                        <p:tgtEl>
                                          <p:spTgt spid="459786"/>
                                        </p:tgtEl>
                                      </p:cBhvr>
                                      <p:to x="100000" y="100000"/>
                                    </p:animScale>
                                    <p:animScale>
                                      <p:cBhvr>
                                        <p:cTn id="36" dur="26">
                                          <p:stCondLst>
                                            <p:cond delay="1312"/>
                                          </p:stCondLst>
                                        </p:cTn>
                                        <p:tgtEl>
                                          <p:spTgt spid="459786"/>
                                        </p:tgtEl>
                                      </p:cBhvr>
                                      <p:to x="100000" y="80000"/>
                                    </p:animScale>
                                    <p:animScale>
                                      <p:cBhvr>
                                        <p:cTn id="37" dur="166" decel="50000">
                                          <p:stCondLst>
                                            <p:cond delay="1338"/>
                                          </p:stCondLst>
                                        </p:cTn>
                                        <p:tgtEl>
                                          <p:spTgt spid="459786"/>
                                        </p:tgtEl>
                                      </p:cBhvr>
                                      <p:to x="100000" y="100000"/>
                                    </p:animScale>
                                    <p:animScale>
                                      <p:cBhvr>
                                        <p:cTn id="38" dur="26">
                                          <p:stCondLst>
                                            <p:cond delay="1642"/>
                                          </p:stCondLst>
                                        </p:cTn>
                                        <p:tgtEl>
                                          <p:spTgt spid="459786"/>
                                        </p:tgtEl>
                                      </p:cBhvr>
                                      <p:to x="100000" y="90000"/>
                                    </p:animScale>
                                    <p:animScale>
                                      <p:cBhvr>
                                        <p:cTn id="39" dur="166" decel="50000">
                                          <p:stCondLst>
                                            <p:cond delay="1668"/>
                                          </p:stCondLst>
                                        </p:cTn>
                                        <p:tgtEl>
                                          <p:spTgt spid="459786"/>
                                        </p:tgtEl>
                                      </p:cBhvr>
                                      <p:to x="100000" y="100000"/>
                                    </p:animScale>
                                    <p:animScale>
                                      <p:cBhvr>
                                        <p:cTn id="40" dur="26">
                                          <p:stCondLst>
                                            <p:cond delay="1808"/>
                                          </p:stCondLst>
                                        </p:cTn>
                                        <p:tgtEl>
                                          <p:spTgt spid="459786"/>
                                        </p:tgtEl>
                                      </p:cBhvr>
                                      <p:to x="100000" y="95000"/>
                                    </p:animScale>
                                    <p:animScale>
                                      <p:cBhvr>
                                        <p:cTn id="41" dur="166" decel="50000">
                                          <p:stCondLst>
                                            <p:cond delay="1834"/>
                                          </p:stCondLst>
                                        </p:cTn>
                                        <p:tgtEl>
                                          <p:spTgt spid="4597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83" grpId="0"/>
      <p:bldP spid="459784" grpId="0"/>
      <p:bldP spid="459785" grpId="0" animBg="1"/>
      <p:bldP spid="45978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CC"/>
            </a:gs>
            <a:gs pos="100000">
              <a:schemeClr val="bg1"/>
            </a:gs>
          </a:gsLst>
          <a:lin ang="5400000" scaled="1"/>
        </a:gradFill>
        <a:effectLst/>
      </p:bgPr>
    </p:bg>
    <p:spTree>
      <p:nvGrpSpPr>
        <p:cNvPr id="1" name=""/>
        <p:cNvGrpSpPr/>
        <p:nvPr/>
      </p:nvGrpSpPr>
      <p:grpSpPr>
        <a:xfrm>
          <a:off x="0" y="0"/>
          <a:ext cx="0" cy="0"/>
          <a:chOff x="0" y="0"/>
          <a:chExt cx="0" cy="0"/>
        </a:xfrm>
      </p:grpSpPr>
      <p:sp>
        <p:nvSpPr>
          <p:cNvPr id="416772" name="Oval 4"/>
          <p:cNvSpPr>
            <a:spLocks noChangeArrowheads="1"/>
          </p:cNvSpPr>
          <p:nvPr/>
        </p:nvSpPr>
        <p:spPr bwMode="auto">
          <a:xfrm>
            <a:off x="-1044575" y="3978275"/>
            <a:ext cx="12209463" cy="2660650"/>
          </a:xfrm>
          <a:prstGeom prst="ellipse">
            <a:avLst/>
          </a:prstGeom>
          <a:gradFill rotWithShape="1">
            <a:gsLst>
              <a:gs pos="0">
                <a:srgbClr val="FFFFCC"/>
              </a:gs>
              <a:gs pos="50000">
                <a:srgbClr val="FF9900"/>
              </a:gs>
              <a:gs pos="100000">
                <a:srgbClr val="FFFFCC"/>
              </a:gs>
            </a:gsLst>
            <a:lin ang="2700000" scaled="1"/>
          </a:gradFill>
          <a:ln w="9525" algn="ctr">
            <a:solidFill>
              <a:schemeClr val="tx1"/>
            </a:solidFill>
            <a:prstDash val="sysDot"/>
            <a:round/>
            <a:headEnd/>
            <a:tailEnd/>
          </a:ln>
          <a:effectLst/>
        </p:spPr>
        <p:txBody>
          <a:bodyPr wrap="none" anchor="ctr"/>
          <a:lstStyle/>
          <a:p>
            <a:endParaRPr lang="ru-RU"/>
          </a:p>
        </p:txBody>
      </p:sp>
      <p:pic>
        <p:nvPicPr>
          <p:cNvPr id="416776" name="Picture 8" descr="horse_3"/>
          <p:cNvPicPr>
            <a:picLocks noChangeAspect="1" noChangeArrowheads="1" noCrop="1"/>
          </p:cNvPicPr>
          <p:nvPr/>
        </p:nvPicPr>
        <p:blipFill>
          <a:blip r:embed="rId3" cstate="print"/>
          <a:srcRect/>
          <a:stretch>
            <a:fillRect/>
          </a:stretch>
        </p:blipFill>
        <p:spPr bwMode="auto">
          <a:xfrm>
            <a:off x="-542925" y="2925763"/>
            <a:ext cx="2519363" cy="1782762"/>
          </a:xfrm>
          <a:prstGeom prst="rect">
            <a:avLst/>
          </a:prstGeom>
          <a:noFill/>
        </p:spPr>
      </p:pic>
      <p:pic>
        <p:nvPicPr>
          <p:cNvPr id="416778" name="Picture 10" descr="horse_1"/>
          <p:cNvPicPr>
            <a:picLocks noChangeAspect="1" noChangeArrowheads="1" noCrop="1"/>
          </p:cNvPicPr>
          <p:nvPr/>
        </p:nvPicPr>
        <p:blipFill>
          <a:blip r:embed="rId4" cstate="print"/>
          <a:srcRect/>
          <a:stretch>
            <a:fillRect/>
          </a:stretch>
        </p:blipFill>
        <p:spPr bwMode="auto">
          <a:xfrm rot="21274498" flipH="1">
            <a:off x="6592888" y="4859338"/>
            <a:ext cx="2541587" cy="1601787"/>
          </a:xfrm>
          <a:prstGeom prst="rect">
            <a:avLst/>
          </a:prstGeom>
          <a:noFill/>
        </p:spPr>
      </p:pic>
      <p:pic>
        <p:nvPicPr>
          <p:cNvPr id="416779" name="Picture 11" descr="horse_3"/>
          <p:cNvPicPr>
            <a:picLocks noChangeAspect="1" noChangeArrowheads="1" noCrop="1"/>
          </p:cNvPicPr>
          <p:nvPr/>
        </p:nvPicPr>
        <p:blipFill>
          <a:blip r:embed="rId3" cstate="print"/>
          <a:srcRect/>
          <a:stretch>
            <a:fillRect/>
          </a:stretch>
        </p:blipFill>
        <p:spPr bwMode="auto">
          <a:xfrm rot="21475890" flipH="1">
            <a:off x="9385300" y="4449763"/>
            <a:ext cx="2543175" cy="1681162"/>
          </a:xfrm>
          <a:prstGeom prst="rect">
            <a:avLst/>
          </a:prstGeom>
          <a:noFill/>
        </p:spPr>
      </p:pic>
      <p:pic>
        <p:nvPicPr>
          <p:cNvPr id="416780" name="Picture 12" descr="horse_1"/>
          <p:cNvPicPr>
            <a:picLocks noChangeAspect="1" noChangeArrowheads="1" noCrop="1"/>
          </p:cNvPicPr>
          <p:nvPr/>
        </p:nvPicPr>
        <p:blipFill>
          <a:blip r:embed="rId4" cstate="print"/>
          <a:srcRect/>
          <a:stretch>
            <a:fillRect/>
          </a:stretch>
        </p:blipFill>
        <p:spPr bwMode="auto">
          <a:xfrm>
            <a:off x="-2851150" y="3302000"/>
            <a:ext cx="2851150" cy="1817688"/>
          </a:xfrm>
          <a:prstGeom prst="rect">
            <a:avLst/>
          </a:prstGeom>
          <a:noFill/>
        </p:spPr>
      </p:pic>
      <p:pic>
        <p:nvPicPr>
          <p:cNvPr id="416781" name="Picture 13" descr="1c2"/>
          <p:cNvPicPr>
            <a:picLocks noChangeAspect="1" noChangeArrowheads="1" noCrop="1"/>
          </p:cNvPicPr>
          <p:nvPr/>
        </p:nvPicPr>
        <p:blipFill>
          <a:blip r:embed="rId5" cstate="print"/>
          <a:srcRect/>
          <a:stretch>
            <a:fillRect/>
          </a:stretch>
        </p:blipFill>
        <p:spPr bwMode="auto">
          <a:xfrm flipH="1">
            <a:off x="0" y="2201863"/>
            <a:ext cx="1198563" cy="1190625"/>
          </a:xfrm>
          <a:prstGeom prst="rect">
            <a:avLst/>
          </a:prstGeom>
          <a:noFill/>
        </p:spPr>
      </p:pic>
      <p:pic>
        <p:nvPicPr>
          <p:cNvPr id="416782" name="Picture 14" descr="1c2"/>
          <p:cNvPicPr>
            <a:picLocks noChangeAspect="1" noChangeArrowheads="1" noCrop="1"/>
          </p:cNvPicPr>
          <p:nvPr/>
        </p:nvPicPr>
        <p:blipFill>
          <a:blip r:embed="rId5" cstate="print"/>
          <a:srcRect/>
          <a:stretch>
            <a:fillRect/>
          </a:stretch>
        </p:blipFill>
        <p:spPr bwMode="auto">
          <a:xfrm>
            <a:off x="9839325" y="3606800"/>
            <a:ext cx="1446213" cy="1295400"/>
          </a:xfrm>
          <a:prstGeom prst="rect">
            <a:avLst/>
          </a:prstGeom>
          <a:noFill/>
        </p:spPr>
      </p:pic>
      <p:pic>
        <p:nvPicPr>
          <p:cNvPr id="416785" name="Picture 17" descr="0131"/>
          <p:cNvPicPr>
            <a:picLocks noChangeAspect="1" noChangeArrowheads="1" noCrop="1"/>
          </p:cNvPicPr>
          <p:nvPr/>
        </p:nvPicPr>
        <p:blipFill>
          <a:blip r:embed="rId6" cstate="print"/>
          <a:srcRect/>
          <a:stretch>
            <a:fillRect/>
          </a:stretch>
        </p:blipFill>
        <p:spPr bwMode="auto">
          <a:xfrm>
            <a:off x="0" y="522288"/>
            <a:ext cx="9144000" cy="365125"/>
          </a:xfrm>
          <a:prstGeom prst="rect">
            <a:avLst/>
          </a:prstGeom>
          <a:noFill/>
        </p:spPr>
      </p:pic>
      <p:sp>
        <p:nvSpPr>
          <p:cNvPr id="416786" name="Line 18"/>
          <p:cNvSpPr>
            <a:spLocks noChangeShapeType="1"/>
          </p:cNvSpPr>
          <p:nvPr/>
        </p:nvSpPr>
        <p:spPr bwMode="auto">
          <a:xfrm flipV="1">
            <a:off x="1219200" y="4203700"/>
            <a:ext cx="7186613" cy="2133600"/>
          </a:xfrm>
          <a:prstGeom prst="line">
            <a:avLst/>
          </a:prstGeom>
          <a:noFill/>
          <a:ln w="76200">
            <a:solidFill>
              <a:schemeClr val="tx1"/>
            </a:solidFill>
            <a:round/>
            <a:headEnd type="arrow" w="med" len="med"/>
            <a:tailEnd type="arrow" w="med" len="med"/>
          </a:ln>
          <a:effectLst/>
        </p:spPr>
        <p:txBody>
          <a:bodyPr/>
          <a:lstStyle/>
          <a:p>
            <a:endParaRPr lang="ru-RU"/>
          </a:p>
        </p:txBody>
      </p:sp>
      <p:sp>
        <p:nvSpPr>
          <p:cNvPr id="416787" name="Text Box 19"/>
          <p:cNvSpPr txBox="1">
            <a:spLocks noChangeArrowheads="1"/>
          </p:cNvSpPr>
          <p:nvPr/>
        </p:nvSpPr>
        <p:spPr bwMode="auto">
          <a:xfrm rot="-1006504">
            <a:off x="3775075" y="4186238"/>
            <a:ext cx="1892300" cy="1311275"/>
          </a:xfrm>
          <a:prstGeom prst="rect">
            <a:avLst/>
          </a:prstGeom>
          <a:noFill/>
          <a:ln w="9525" algn="ctr">
            <a:noFill/>
            <a:prstDash val="sysDot"/>
            <a:miter lim="800000"/>
            <a:headEnd/>
            <a:tailEnd/>
          </a:ln>
          <a:effectLst/>
        </p:spPr>
        <p:txBody>
          <a:bodyPr wrap="none">
            <a:spAutoFit/>
          </a:bodyPr>
          <a:lstStyle/>
          <a:p>
            <a:r>
              <a:rPr lang="ru-RU" sz="8000"/>
              <a:t>20м</a:t>
            </a:r>
          </a:p>
        </p:txBody>
      </p:sp>
      <p:sp>
        <p:nvSpPr>
          <p:cNvPr id="416788" name="Line 20"/>
          <p:cNvSpPr>
            <a:spLocks noChangeShapeType="1"/>
          </p:cNvSpPr>
          <p:nvPr/>
        </p:nvSpPr>
        <p:spPr bwMode="auto">
          <a:xfrm>
            <a:off x="657225" y="1973263"/>
            <a:ext cx="1573213" cy="0"/>
          </a:xfrm>
          <a:prstGeom prst="line">
            <a:avLst/>
          </a:prstGeom>
          <a:noFill/>
          <a:ln w="76200">
            <a:solidFill>
              <a:srgbClr val="FF0000"/>
            </a:solidFill>
            <a:round/>
            <a:headEnd/>
            <a:tailEnd type="arrow" w="med" len="med"/>
          </a:ln>
          <a:effectLst/>
        </p:spPr>
        <p:txBody>
          <a:bodyPr/>
          <a:lstStyle/>
          <a:p>
            <a:endParaRPr lang="ru-RU"/>
          </a:p>
        </p:txBody>
      </p:sp>
      <p:sp>
        <p:nvSpPr>
          <p:cNvPr id="416789" name="Text Box 21"/>
          <p:cNvSpPr txBox="1">
            <a:spLocks noChangeArrowheads="1"/>
          </p:cNvSpPr>
          <p:nvPr/>
        </p:nvSpPr>
        <p:spPr bwMode="auto">
          <a:xfrm>
            <a:off x="277813" y="722313"/>
            <a:ext cx="4049712" cy="1311275"/>
          </a:xfrm>
          <a:prstGeom prst="rect">
            <a:avLst/>
          </a:prstGeom>
          <a:noFill/>
          <a:ln w="9525" algn="ctr">
            <a:noFill/>
            <a:prstDash val="sysDot"/>
            <a:miter lim="800000"/>
            <a:headEnd/>
            <a:tailEnd/>
          </a:ln>
          <a:effectLst/>
        </p:spPr>
        <p:txBody>
          <a:bodyPr wrap="none">
            <a:spAutoFit/>
          </a:bodyPr>
          <a:lstStyle/>
          <a:p>
            <a:r>
              <a:rPr lang="ru-RU" sz="8000"/>
              <a:t>300</a:t>
            </a:r>
            <a:r>
              <a:rPr lang="ru-RU" sz="6600"/>
              <a:t>м/мин</a:t>
            </a:r>
          </a:p>
        </p:txBody>
      </p:sp>
      <p:sp>
        <p:nvSpPr>
          <p:cNvPr id="416790" name="Oval 22"/>
          <p:cNvSpPr>
            <a:spLocks noChangeArrowheads="1"/>
          </p:cNvSpPr>
          <p:nvPr/>
        </p:nvSpPr>
        <p:spPr bwMode="auto">
          <a:xfrm rot="-239974">
            <a:off x="5443538" y="1017588"/>
            <a:ext cx="2743200" cy="1536700"/>
          </a:xfrm>
          <a:prstGeom prst="ellipse">
            <a:avLst/>
          </a:prstGeom>
          <a:gradFill rotWithShape="1">
            <a:gsLst>
              <a:gs pos="0">
                <a:srgbClr val="FF9966"/>
              </a:gs>
              <a:gs pos="50000">
                <a:schemeClr val="bg1"/>
              </a:gs>
              <a:gs pos="100000">
                <a:srgbClr val="FF9966"/>
              </a:gs>
            </a:gsLst>
            <a:lin ang="18900000" scaled="1"/>
          </a:gradFill>
          <a:ln w="9525" algn="ctr">
            <a:prstDash val="sysDot"/>
            <a:round/>
            <a:headEnd/>
            <a:tailEnd/>
          </a:ln>
          <a:effectLst/>
          <a:scene3d>
            <a:camera prst="legacyObliqueTopRight"/>
            <a:lightRig rig="legacyFlat3" dir="b"/>
          </a:scene3d>
          <a:sp3d extrusionH="430200" prstMaterial="legacyMatte">
            <a:bevelT w="13500" h="13500" prst="angle"/>
            <a:bevelB w="13500" h="13500" prst="angle"/>
            <a:extrusionClr>
              <a:srgbClr val="FF9966"/>
            </a:extrusionClr>
          </a:sp3d>
        </p:spPr>
        <p:txBody>
          <a:bodyPr wrap="none" anchor="ctr">
            <a:flatTx/>
          </a:bodyPr>
          <a:lstStyle/>
          <a:p>
            <a:pPr algn="ctr"/>
            <a:r>
              <a:rPr lang="ru-RU" sz="8000">
                <a:solidFill>
                  <a:srgbClr val="FF0000"/>
                </a:solidFill>
              </a:rPr>
              <a:t>2мин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1500"/>
                                  </p:stCondLst>
                                  <p:childTnLst>
                                    <p:animMotion origin="layout" path="M 4.16667E-6 -0.01018 C -0.05764 0.0074 -0.11546 0.02497 -0.18004 0.03144 C -0.2448 0.03792 -0.31355 0.03375 -0.38785 0.02844 C -0.46216 0.02312 -0.54323 0.01179 -0.62552 -0.00093 C -0.70816 -0.01364 -0.81789 -0.03399 -0.88264 -0.04856 C -0.9474 -0.06312 -0.98681 -0.08 -1.01424 -0.08833 " pathEditMode="relative" rAng="0" ptsTypes="aaaaaa">
                                      <p:cBhvr>
                                        <p:cTn id="6" dur="5000" fill="hold"/>
                                        <p:tgtEl>
                                          <p:spTgt spid="416778"/>
                                        </p:tgtEl>
                                        <p:attrNameLst>
                                          <p:attrName>ppt_x</p:attrName>
                                          <p:attrName>ppt_y</p:attrName>
                                        </p:attrNameLst>
                                      </p:cBhvr>
                                      <p:rCtr x="-507" y="-15"/>
                                    </p:animMotion>
                                  </p:childTnLst>
                                </p:cTn>
                              </p:par>
                              <p:par>
                                <p:cTn id="7" presetID="0" presetClass="path" presetSubtype="0" accel="50000" decel="50000" fill="hold" nodeType="withEffect">
                                  <p:stCondLst>
                                    <p:cond delay="1500"/>
                                  </p:stCondLst>
                                  <p:childTnLst>
                                    <p:animMotion origin="layout" path="M 1.38889E-6 0.01248 C 0.07292 -0.00416 0.14618 -0.02058 0.23073 -0.02636 C 0.31545 -0.03214 0.41719 -0.02913 0.50816 -0.02335 C 0.59965 -0.01734 0.67465 -0.00879 0.7783 0.00925 C 0.88177 0.02728 1.07101 0.07167 1.12969 0.08439 " pathEditMode="relative" rAng="0" ptsTypes="aaaaA">
                                      <p:cBhvr>
                                        <p:cTn id="8" dur="5000" fill="hold"/>
                                        <p:tgtEl>
                                          <p:spTgt spid="416776"/>
                                        </p:tgtEl>
                                        <p:attrNameLst>
                                          <p:attrName>ppt_x</p:attrName>
                                          <p:attrName>ppt_y</p:attrName>
                                        </p:attrNameLst>
                                      </p:cBhvr>
                                      <p:rCtr x="565" y="14"/>
                                    </p:animMotion>
                                  </p:childTnLst>
                                </p:cTn>
                              </p:par>
                              <p:par>
                                <p:cTn id="9" presetID="0" presetClass="path" presetSubtype="0" accel="50000" decel="50000" fill="hold" nodeType="withEffect">
                                  <p:stCondLst>
                                    <p:cond delay="1500"/>
                                  </p:stCondLst>
                                  <p:childTnLst>
                                    <p:animMotion origin="layout" path="M -1.38889E-6 1.15607E-6 C 0.1033 -0.01202 0.20434 -0.02012 0.30886 -0.02335 C 0.41337 -0.02659 0.52674 -0.0296 0.62726 -0.01965 C 0.72778 -0.00971 0.84653 0.02011 0.91181 0.03653 C 0.97708 0.05295 0.97899 0.05873 1.01875 0.07861 C 1.05851 0.0985 1.12274 0.13965 1.15018 0.15561 " pathEditMode="relative" rAng="0" ptsTypes="aaaaaa">
                                      <p:cBhvr>
                                        <p:cTn id="10" dur="5000" fill="hold"/>
                                        <p:tgtEl>
                                          <p:spTgt spid="416781"/>
                                        </p:tgtEl>
                                        <p:attrNameLst>
                                          <p:attrName>ppt_x</p:attrName>
                                          <p:attrName>ppt_y</p:attrName>
                                        </p:attrNameLst>
                                      </p:cBhvr>
                                      <p:rCtr x="575" y="63"/>
                                    </p:animMotion>
                                  </p:childTnLst>
                                </p:cTn>
                              </p:par>
                            </p:childTnLst>
                          </p:cTn>
                        </p:par>
                        <p:par>
                          <p:cTn id="11" fill="hold">
                            <p:stCondLst>
                              <p:cond delay="6500"/>
                            </p:stCondLst>
                            <p:childTnLst>
                              <p:par>
                                <p:cTn id="12" presetID="0" presetClass="path" presetSubtype="0" accel="50000" decel="50000" fill="hold" nodeType="afterEffect">
                                  <p:stCondLst>
                                    <p:cond delay="0"/>
                                  </p:stCondLst>
                                  <p:childTnLst>
                                    <p:animMotion origin="layout" path="M -1.38889E-6 -0.02566 C -0.10382 0.00856 -0.20781 0.04278 -0.31597 0.06012 C -0.42378 0.07746 -0.55729 0.07769 -0.64826 0.07862 C -0.73941 0.07954 -0.75139 0.08347 -0.86337 0.06613 C -0.97535 0.04879 -1.22465 -0.00601 -1.31979 -0.02497 " pathEditMode="relative" rAng="0" ptsTypes="aaaaa">
                                      <p:cBhvr>
                                        <p:cTn id="13" dur="5000" fill="hold"/>
                                        <p:tgtEl>
                                          <p:spTgt spid="416779"/>
                                        </p:tgtEl>
                                        <p:attrNameLst>
                                          <p:attrName>ppt_x</p:attrName>
                                          <p:attrName>ppt_y</p:attrName>
                                        </p:attrNameLst>
                                      </p:cBhvr>
                                      <p:rCtr x="-660" y="55"/>
                                    </p:animMotion>
                                  </p:childTnLst>
                                </p:cTn>
                              </p:par>
                              <p:par>
                                <p:cTn id="14" presetID="0" presetClass="path" presetSubtype="0" accel="50000" decel="50000" fill="hold" nodeType="withEffect">
                                  <p:stCondLst>
                                    <p:cond delay="0"/>
                                  </p:stCondLst>
                                  <p:childTnLst>
                                    <p:animMotion origin="layout" path="M 8.33333E-7 -4.91329E-6 C 0.09983 -0.02936 0.19635 -0.05526 0.32274 -0.07028 C 0.44913 -0.08531 0.62361 -0.09919 0.75816 -0.08994 C 0.89271 -0.08069 1.02899 -0.03537 1.13003 -0.01502 C 1.23108 0.00532 1.31597 0.02266 1.36493 0.03261 " pathEditMode="relative" rAng="0" ptsTypes="aaaaa">
                                      <p:cBhvr>
                                        <p:cTn id="15" dur="5000" fill="hold"/>
                                        <p:tgtEl>
                                          <p:spTgt spid="416780"/>
                                        </p:tgtEl>
                                        <p:attrNameLst>
                                          <p:attrName>ppt_x</p:attrName>
                                          <p:attrName>ppt_y</p:attrName>
                                        </p:attrNameLst>
                                      </p:cBhvr>
                                      <p:rCtr x="682" y="-33"/>
                                    </p:animMotion>
                                  </p:childTnLst>
                                </p:cTn>
                              </p:par>
                              <p:par>
                                <p:cTn id="16" presetID="0" presetClass="path" presetSubtype="0" accel="50000" decel="50000" fill="hold" nodeType="withEffect">
                                  <p:stCondLst>
                                    <p:cond delay="0"/>
                                  </p:stCondLst>
                                  <p:childTnLst>
                                    <p:animMotion origin="layout" path="M 0.01927 -0.03699 C -0.01493 -0.02081 -0.04861 -0.00462 -0.09305 0.00971 C -0.13767 0.02405 -0.18524 0.03815 -0.24739 0.04948 C -0.30972 0.06081 -0.39149 0.0733 -0.46666 0.07746 C -0.54184 0.08162 -0.62291 0.07838 -0.69826 0.07515 C -0.77378 0.07191 -0.83784 0.07006 -0.92014 0.0578 C -1.00225 0.04555 -1.13246 0.01896 -1.19184 0.00185 C -1.25121 -0.01526 -1.2585 -0.03514 -1.27604 -0.04485 " pathEditMode="relative" rAng="0" ptsTypes="aaaaaaaa">
                                      <p:cBhvr>
                                        <p:cTn id="17" dur="5000" fill="hold"/>
                                        <p:tgtEl>
                                          <p:spTgt spid="416782"/>
                                        </p:tgtEl>
                                        <p:attrNameLst>
                                          <p:attrName>ppt_x</p:attrName>
                                          <p:attrName>ppt_y</p:attrName>
                                        </p:attrNameLst>
                                      </p:cBhvr>
                                      <p:rCtr x="-648" y="55"/>
                                    </p:animMotion>
                                  </p:childTnLst>
                                </p:cTn>
                              </p:par>
                            </p:childTnLst>
                          </p:cTn>
                        </p:par>
                        <p:par>
                          <p:cTn id="18" fill="hold">
                            <p:stCondLst>
                              <p:cond delay="11500"/>
                            </p:stCondLst>
                            <p:childTnLst>
                              <p:par>
                                <p:cTn id="19" presetID="10" presetClass="entr" presetSubtype="0" fill="hold" grpId="0" nodeType="afterEffect">
                                  <p:stCondLst>
                                    <p:cond delay="0"/>
                                  </p:stCondLst>
                                  <p:childTnLst>
                                    <p:set>
                                      <p:cBhvr>
                                        <p:cTn id="20" dur="1" fill="hold">
                                          <p:stCondLst>
                                            <p:cond delay="0"/>
                                          </p:stCondLst>
                                        </p:cTn>
                                        <p:tgtEl>
                                          <p:spTgt spid="416786"/>
                                        </p:tgtEl>
                                        <p:attrNameLst>
                                          <p:attrName>style.visibility</p:attrName>
                                        </p:attrNameLst>
                                      </p:cBhvr>
                                      <p:to>
                                        <p:strVal val="visible"/>
                                      </p:to>
                                    </p:set>
                                    <p:animEffect transition="in" filter="fade">
                                      <p:cBhvr>
                                        <p:cTn id="21" dur="500"/>
                                        <p:tgtEl>
                                          <p:spTgt spid="41678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6787"/>
                                        </p:tgtEl>
                                        <p:attrNameLst>
                                          <p:attrName>style.visibility</p:attrName>
                                        </p:attrNameLst>
                                      </p:cBhvr>
                                      <p:to>
                                        <p:strVal val="visible"/>
                                      </p:to>
                                    </p:set>
                                    <p:animEffect transition="in" filter="fade">
                                      <p:cBhvr>
                                        <p:cTn id="24" dur="500"/>
                                        <p:tgtEl>
                                          <p:spTgt spid="416787"/>
                                        </p:tgtEl>
                                      </p:cBhvr>
                                    </p:animEffect>
                                  </p:childTnLst>
                                </p:cTn>
                              </p:par>
                            </p:childTnLst>
                          </p:cTn>
                        </p:par>
                        <p:par>
                          <p:cTn id="25" fill="hold">
                            <p:stCondLst>
                              <p:cond delay="12000"/>
                            </p:stCondLst>
                            <p:childTnLst>
                              <p:par>
                                <p:cTn id="26" presetID="10" presetClass="entr" presetSubtype="0" fill="hold" grpId="0" nodeType="afterEffect">
                                  <p:stCondLst>
                                    <p:cond delay="0"/>
                                  </p:stCondLst>
                                  <p:childTnLst>
                                    <p:set>
                                      <p:cBhvr>
                                        <p:cTn id="27" dur="1" fill="hold">
                                          <p:stCondLst>
                                            <p:cond delay="0"/>
                                          </p:stCondLst>
                                        </p:cTn>
                                        <p:tgtEl>
                                          <p:spTgt spid="416790"/>
                                        </p:tgtEl>
                                        <p:attrNameLst>
                                          <p:attrName>style.visibility</p:attrName>
                                        </p:attrNameLst>
                                      </p:cBhvr>
                                      <p:to>
                                        <p:strVal val="visible"/>
                                      </p:to>
                                    </p:set>
                                    <p:animEffect transition="in" filter="fade">
                                      <p:cBhvr>
                                        <p:cTn id="28" dur="2000"/>
                                        <p:tgtEl>
                                          <p:spTgt spid="416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86" grpId="0" animBg="1"/>
      <p:bldP spid="416787" grpId="0"/>
      <p:bldP spid="41679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99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pic>
        <p:nvPicPr>
          <p:cNvPr id="440332" name="Picture 12" descr="031"/>
          <p:cNvPicPr>
            <a:picLocks noChangeAspect="1" noChangeArrowheads="1" noCrop="1"/>
          </p:cNvPicPr>
          <p:nvPr/>
        </p:nvPicPr>
        <p:blipFill>
          <a:blip r:embed="rId3" cstate="print"/>
          <a:srcRect/>
          <a:stretch>
            <a:fillRect/>
          </a:stretch>
        </p:blipFill>
        <p:spPr bwMode="auto">
          <a:xfrm rot="14774827" flipH="1">
            <a:off x="1396999" y="1062038"/>
            <a:ext cx="5003801" cy="158750"/>
          </a:xfrm>
          <a:prstGeom prst="rect">
            <a:avLst/>
          </a:prstGeom>
          <a:noFill/>
        </p:spPr>
      </p:pic>
      <p:pic>
        <p:nvPicPr>
          <p:cNvPr id="440327" name="Picture 7" descr="028"/>
          <p:cNvPicPr>
            <a:picLocks noChangeAspect="1" noChangeArrowheads="1"/>
          </p:cNvPicPr>
          <p:nvPr/>
        </p:nvPicPr>
        <p:blipFill>
          <a:blip r:embed="rId4" cstate="print"/>
          <a:srcRect/>
          <a:stretch>
            <a:fillRect/>
          </a:stretch>
        </p:blipFill>
        <p:spPr bwMode="auto">
          <a:xfrm flipH="1">
            <a:off x="3448050" y="4024313"/>
            <a:ext cx="2825750" cy="2606675"/>
          </a:xfrm>
          <a:prstGeom prst="rect">
            <a:avLst/>
          </a:prstGeom>
          <a:noFill/>
        </p:spPr>
      </p:pic>
      <p:sp>
        <p:nvSpPr>
          <p:cNvPr id="440326" name="AutoShape 6"/>
          <p:cNvSpPr>
            <a:spLocks noChangeArrowheads="1"/>
          </p:cNvSpPr>
          <p:nvPr/>
        </p:nvSpPr>
        <p:spPr bwMode="auto">
          <a:xfrm>
            <a:off x="1844675" y="481013"/>
            <a:ext cx="6030913" cy="5854700"/>
          </a:xfrm>
          <a:prstGeom prst="sun">
            <a:avLst>
              <a:gd name="adj" fmla="val 45000"/>
            </a:avLst>
          </a:prstGeom>
          <a:gradFill rotWithShape="1">
            <a:gsLst>
              <a:gs pos="0">
                <a:srgbClr val="990099">
                  <a:gamma/>
                  <a:tint val="24314"/>
                  <a:invGamma/>
                </a:srgbClr>
              </a:gs>
              <a:gs pos="50000">
                <a:srgbClr val="990099"/>
              </a:gs>
              <a:gs pos="100000">
                <a:srgbClr val="990099">
                  <a:gamma/>
                  <a:tint val="24314"/>
                  <a:invGamma/>
                </a:srgbClr>
              </a:gs>
            </a:gsLst>
            <a:lin ang="2700000" scaled="1"/>
          </a:gradFill>
          <a:ln w="9525" algn="ctr">
            <a:solidFill>
              <a:srgbClr val="990000"/>
            </a:solidFill>
            <a:miter lim="800000"/>
            <a:headEnd/>
            <a:tailEnd/>
          </a:ln>
          <a:effectLst/>
        </p:spPr>
        <p:txBody>
          <a:bodyPr wrap="none" anchor="ctr"/>
          <a:lstStyle/>
          <a:p>
            <a:endParaRPr lang="ru-RU"/>
          </a:p>
        </p:txBody>
      </p:sp>
      <p:sp>
        <p:nvSpPr>
          <p:cNvPr id="440325" name="AutoShape 5"/>
          <p:cNvSpPr>
            <a:spLocks noChangeArrowheads="1"/>
          </p:cNvSpPr>
          <p:nvPr/>
        </p:nvSpPr>
        <p:spPr bwMode="auto">
          <a:xfrm>
            <a:off x="1843088" y="434975"/>
            <a:ext cx="6015037" cy="5949950"/>
          </a:xfrm>
          <a:custGeom>
            <a:avLst/>
            <a:gdLst>
              <a:gd name="G0" fmla="+- 918 0 0"/>
              <a:gd name="G1" fmla="+- 21600 0 918"/>
              <a:gd name="G2" fmla="+- 21600 0 918"/>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18" y="10800"/>
                </a:moveTo>
                <a:cubicBezTo>
                  <a:pt x="918" y="16258"/>
                  <a:pt x="5342" y="20682"/>
                  <a:pt x="10800" y="20682"/>
                </a:cubicBezTo>
                <a:cubicBezTo>
                  <a:pt x="16258" y="20682"/>
                  <a:pt x="20682" y="16258"/>
                  <a:pt x="20682" y="10800"/>
                </a:cubicBezTo>
                <a:cubicBezTo>
                  <a:pt x="20682" y="5342"/>
                  <a:pt x="16258" y="918"/>
                  <a:pt x="10800" y="918"/>
                </a:cubicBezTo>
                <a:cubicBezTo>
                  <a:pt x="5342" y="918"/>
                  <a:pt x="918" y="5342"/>
                  <a:pt x="918" y="10800"/>
                </a:cubicBezTo>
                <a:close/>
              </a:path>
            </a:pathLst>
          </a:custGeom>
          <a:gradFill rotWithShape="1">
            <a:gsLst>
              <a:gs pos="0">
                <a:srgbClr val="990099">
                  <a:gamma/>
                  <a:tint val="45490"/>
                  <a:invGamma/>
                </a:srgbClr>
              </a:gs>
              <a:gs pos="50000">
                <a:srgbClr val="990099"/>
              </a:gs>
              <a:gs pos="100000">
                <a:srgbClr val="990099">
                  <a:gamma/>
                  <a:tint val="45490"/>
                  <a:invGamma/>
                </a:srgbClr>
              </a:gs>
            </a:gsLst>
            <a:lin ang="18900000" scaled="1"/>
          </a:gradFill>
          <a:ln w="9525" algn="ctr">
            <a:solidFill>
              <a:srgbClr val="990000"/>
            </a:solidFill>
            <a:round/>
            <a:headEnd/>
            <a:tailEnd/>
          </a:ln>
          <a:effectLst/>
        </p:spPr>
        <p:txBody>
          <a:bodyPr wrap="none" anchor="ctr"/>
          <a:lstStyle/>
          <a:p>
            <a:endParaRPr lang="ru-RU"/>
          </a:p>
        </p:txBody>
      </p:sp>
      <p:pic>
        <p:nvPicPr>
          <p:cNvPr id="440331" name="Picture 11" descr="031"/>
          <p:cNvPicPr>
            <a:picLocks noChangeAspect="1" noChangeArrowheads="1" noCrop="1"/>
          </p:cNvPicPr>
          <p:nvPr/>
        </p:nvPicPr>
        <p:blipFill>
          <a:blip r:embed="rId3" cstate="print"/>
          <a:srcRect/>
          <a:stretch>
            <a:fillRect/>
          </a:stretch>
        </p:blipFill>
        <p:spPr bwMode="auto">
          <a:xfrm rot="6420594">
            <a:off x="3332957" y="1288256"/>
            <a:ext cx="4351338" cy="155575"/>
          </a:xfrm>
          <a:prstGeom prst="rect">
            <a:avLst/>
          </a:prstGeom>
          <a:noFill/>
        </p:spPr>
      </p:pic>
      <p:sp>
        <p:nvSpPr>
          <p:cNvPr id="440333" name="Line 13"/>
          <p:cNvSpPr>
            <a:spLocks noChangeShapeType="1"/>
          </p:cNvSpPr>
          <p:nvPr/>
        </p:nvSpPr>
        <p:spPr bwMode="auto">
          <a:xfrm flipV="1">
            <a:off x="2165350" y="2646363"/>
            <a:ext cx="5470525" cy="1508125"/>
          </a:xfrm>
          <a:prstGeom prst="line">
            <a:avLst/>
          </a:prstGeom>
          <a:noFill/>
          <a:ln w="76200">
            <a:solidFill>
              <a:srgbClr val="FF0000"/>
            </a:solidFill>
            <a:round/>
            <a:headEnd type="arrow" w="med" len="med"/>
            <a:tailEnd type="arrow" w="med" len="med"/>
          </a:ln>
          <a:effectLst/>
        </p:spPr>
        <p:txBody>
          <a:bodyPr/>
          <a:lstStyle/>
          <a:p>
            <a:endParaRPr lang="ru-RU"/>
          </a:p>
        </p:txBody>
      </p:sp>
      <p:sp>
        <p:nvSpPr>
          <p:cNvPr id="440334" name="Text Box 14"/>
          <p:cNvSpPr txBox="1">
            <a:spLocks noChangeArrowheads="1"/>
          </p:cNvSpPr>
          <p:nvPr/>
        </p:nvSpPr>
        <p:spPr bwMode="auto">
          <a:xfrm>
            <a:off x="565150" y="3652838"/>
            <a:ext cx="184150" cy="1555750"/>
          </a:xfrm>
          <a:prstGeom prst="rect">
            <a:avLst/>
          </a:prstGeom>
          <a:noFill/>
          <a:ln w="9525" algn="ctr">
            <a:noFill/>
            <a:prstDash val="sysDot"/>
            <a:miter lim="800000"/>
            <a:headEnd/>
            <a:tailEnd/>
          </a:ln>
          <a:effectLst/>
        </p:spPr>
        <p:txBody>
          <a:bodyPr wrap="none">
            <a:spAutoFit/>
          </a:bodyPr>
          <a:lstStyle/>
          <a:p>
            <a:endParaRPr lang="ru-RU"/>
          </a:p>
        </p:txBody>
      </p:sp>
      <p:sp>
        <p:nvSpPr>
          <p:cNvPr id="440335" name="Rectangle 15"/>
          <p:cNvSpPr>
            <a:spLocks noChangeArrowheads="1"/>
          </p:cNvSpPr>
          <p:nvPr/>
        </p:nvSpPr>
        <p:spPr bwMode="auto">
          <a:xfrm rot="-924345">
            <a:off x="3724275" y="2149475"/>
            <a:ext cx="1528763" cy="1187450"/>
          </a:xfrm>
          <a:prstGeom prst="rect">
            <a:avLst/>
          </a:prstGeom>
          <a:gradFill rotWithShape="1">
            <a:gsLst>
              <a:gs pos="0">
                <a:schemeClr val="bg1"/>
              </a:gs>
              <a:gs pos="50000">
                <a:srgbClr val="66FFFF"/>
              </a:gs>
              <a:gs pos="100000">
                <a:schemeClr val="bg1"/>
              </a:gs>
            </a:gsLst>
            <a:lin ang="18900000" scaled="1"/>
          </a:gradFill>
          <a:ln w="9525" algn="ctr">
            <a:prstDash val="sysDot"/>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wrap="none" anchor="ctr">
            <a:flatTx/>
          </a:bodyPr>
          <a:lstStyle/>
          <a:p>
            <a:pPr algn="ctr"/>
            <a:r>
              <a:rPr lang="ru-RU" sz="8000">
                <a:solidFill>
                  <a:srgbClr val="FF0000"/>
                </a:solidFill>
              </a:rPr>
              <a:t>2м</a:t>
            </a:r>
          </a:p>
        </p:txBody>
      </p:sp>
      <p:sp>
        <p:nvSpPr>
          <p:cNvPr id="440337" name="Text Box 17"/>
          <p:cNvSpPr txBox="1">
            <a:spLocks noChangeArrowheads="1"/>
          </p:cNvSpPr>
          <p:nvPr/>
        </p:nvSpPr>
        <p:spPr bwMode="auto">
          <a:xfrm rot="-784213">
            <a:off x="776288" y="0"/>
            <a:ext cx="717550" cy="6670675"/>
          </a:xfrm>
          <a:prstGeom prst="rect">
            <a:avLst/>
          </a:prstGeom>
          <a:noFill/>
          <a:ln w="9525" algn="ctr">
            <a:noFill/>
            <a:prstDash val="sysDot"/>
            <a:miter lim="800000"/>
            <a:headEnd/>
            <a:tailEnd/>
          </a:ln>
          <a:effectLst>
            <a:outerShdw dist="107763" dir="2700000" algn="ctr" rotWithShape="0">
              <a:schemeClr val="bg2">
                <a:alpha val="50000"/>
              </a:schemeClr>
            </a:outerShdw>
          </a:effectLst>
        </p:spPr>
        <p:txBody>
          <a:bodyPr wrap="none">
            <a:spAutoFit/>
          </a:bodyPr>
          <a:lstStyle/>
          <a:p>
            <a:r>
              <a:rPr lang="ru-RU" sz="5400">
                <a:solidFill>
                  <a:srgbClr val="FF0000"/>
                </a:solidFill>
              </a:rPr>
              <a:t>О</a:t>
            </a:r>
          </a:p>
          <a:p>
            <a:r>
              <a:rPr lang="ru-RU" sz="5400">
                <a:solidFill>
                  <a:srgbClr val="FF0000"/>
                </a:solidFill>
              </a:rPr>
              <a:t>Б</a:t>
            </a:r>
          </a:p>
          <a:p>
            <a:r>
              <a:rPr lang="ru-RU" sz="5400">
                <a:solidFill>
                  <a:srgbClr val="FF0000"/>
                </a:solidFill>
              </a:rPr>
              <a:t>О</a:t>
            </a:r>
          </a:p>
          <a:p>
            <a:r>
              <a:rPr lang="ru-RU" sz="5400">
                <a:solidFill>
                  <a:srgbClr val="FF0000"/>
                </a:solidFill>
              </a:rPr>
              <a:t>Р</a:t>
            </a:r>
          </a:p>
          <a:p>
            <a:r>
              <a:rPr lang="ru-RU" sz="5400">
                <a:solidFill>
                  <a:srgbClr val="FF0000"/>
                </a:solidFill>
              </a:rPr>
              <a:t>О</a:t>
            </a:r>
          </a:p>
          <a:p>
            <a:r>
              <a:rPr lang="ru-RU" sz="5400">
                <a:solidFill>
                  <a:srgbClr val="FF0000"/>
                </a:solidFill>
              </a:rPr>
              <a:t>Т</a:t>
            </a:r>
          </a:p>
          <a:p>
            <a:r>
              <a:rPr lang="ru-RU" sz="5400">
                <a:solidFill>
                  <a:srgbClr val="FF0000"/>
                </a:solidFill>
              </a:rPr>
              <a:t>О</a:t>
            </a:r>
          </a:p>
          <a:p>
            <a:r>
              <a:rPr lang="ru-RU" sz="5400">
                <a:solidFill>
                  <a:srgbClr val="FF0000"/>
                </a:solidFill>
              </a:rPr>
              <a:t>В</a:t>
            </a:r>
          </a:p>
        </p:txBody>
      </p:sp>
      <p:sp>
        <p:nvSpPr>
          <p:cNvPr id="440338" name="Text Box 18"/>
          <p:cNvSpPr txBox="1">
            <a:spLocks noChangeArrowheads="1"/>
          </p:cNvSpPr>
          <p:nvPr/>
        </p:nvSpPr>
        <p:spPr bwMode="auto">
          <a:xfrm>
            <a:off x="887413" y="0"/>
            <a:ext cx="1708150" cy="1311275"/>
          </a:xfrm>
          <a:prstGeom prst="rect">
            <a:avLst/>
          </a:prstGeom>
          <a:noFill/>
          <a:ln w="9525" algn="ctr">
            <a:noFill/>
            <a:prstDash val="sysDot"/>
            <a:miter lim="800000"/>
            <a:headEnd/>
            <a:tailEnd/>
          </a:ln>
          <a:effectLst/>
        </p:spPr>
        <p:txBody>
          <a:bodyPr wrap="none">
            <a:spAutoFit/>
          </a:bodyPr>
          <a:lstStyle/>
          <a:p>
            <a:r>
              <a:rPr lang="ru-RU" sz="8000">
                <a:solidFill>
                  <a:srgbClr val="6600CC"/>
                </a:solidFill>
              </a:rPr>
              <a:t>150</a:t>
            </a:r>
          </a:p>
        </p:txBody>
      </p:sp>
      <p:sp>
        <p:nvSpPr>
          <p:cNvPr id="440339" name="Line 19"/>
          <p:cNvSpPr>
            <a:spLocks noChangeShapeType="1"/>
          </p:cNvSpPr>
          <p:nvPr/>
        </p:nvSpPr>
        <p:spPr bwMode="auto">
          <a:xfrm>
            <a:off x="5967413" y="6529388"/>
            <a:ext cx="15875" cy="0"/>
          </a:xfrm>
          <a:prstGeom prst="line">
            <a:avLst/>
          </a:prstGeom>
          <a:noFill/>
          <a:ln w="9525">
            <a:solidFill>
              <a:schemeClr val="tx1"/>
            </a:solidFill>
            <a:prstDash val="sysDot"/>
            <a:round/>
            <a:headEnd/>
            <a:tailEnd type="triangle" w="med" len="med"/>
          </a:ln>
          <a:effectLst/>
        </p:spPr>
        <p:txBody>
          <a:bodyPr/>
          <a:lstStyle/>
          <a:p>
            <a:endParaRPr lang="ru-RU"/>
          </a:p>
        </p:txBody>
      </p:sp>
      <p:sp>
        <p:nvSpPr>
          <p:cNvPr id="440340" name="Text Box 20"/>
          <p:cNvSpPr txBox="1">
            <a:spLocks noChangeArrowheads="1"/>
          </p:cNvSpPr>
          <p:nvPr/>
        </p:nvSpPr>
        <p:spPr bwMode="auto">
          <a:xfrm>
            <a:off x="6326188" y="5424488"/>
            <a:ext cx="2311400" cy="1433512"/>
          </a:xfrm>
          <a:prstGeom prst="rect">
            <a:avLst/>
          </a:prstGeom>
          <a:noFill/>
          <a:ln w="9525" algn="ctr">
            <a:noFill/>
            <a:prstDash val="sysDot"/>
            <a:miter lim="800000"/>
            <a:headEnd/>
            <a:tailEnd/>
          </a:ln>
          <a:effectLst/>
        </p:spPr>
        <p:txBody>
          <a:bodyPr wrap="none">
            <a:spAutoFit/>
          </a:bodyPr>
          <a:lstStyle/>
          <a:p>
            <a:r>
              <a:rPr lang="ru-RU" sz="8800">
                <a:solidFill>
                  <a:srgbClr val="0000CC"/>
                </a:solidFill>
              </a:rPr>
              <a:t>6м/с</a:t>
            </a:r>
          </a:p>
        </p:txBody>
      </p:sp>
      <p:sp>
        <p:nvSpPr>
          <p:cNvPr id="440341" name="Text Box 21"/>
          <p:cNvSpPr txBox="1">
            <a:spLocks noChangeArrowheads="1"/>
          </p:cNvSpPr>
          <p:nvPr/>
        </p:nvSpPr>
        <p:spPr bwMode="auto">
          <a:xfrm rot="857636">
            <a:off x="7753350" y="850900"/>
            <a:ext cx="1047750" cy="6130925"/>
          </a:xfrm>
          <a:prstGeom prst="rect">
            <a:avLst/>
          </a:prstGeom>
          <a:noFill/>
          <a:ln w="9525" algn="ctr">
            <a:noFill/>
            <a:prstDash val="sysDot"/>
            <a:miter lim="800000"/>
            <a:headEnd/>
            <a:tailEnd/>
          </a:ln>
          <a:effectLst>
            <a:outerShdw dist="107763" dir="2700000" algn="ctr" rotWithShape="0">
              <a:schemeClr val="bg2">
                <a:alpha val="50000"/>
              </a:schemeClr>
            </a:outerShdw>
          </a:effectLst>
        </p:spPr>
        <p:txBody>
          <a:bodyPr>
            <a:spAutoFit/>
          </a:bodyPr>
          <a:lstStyle/>
          <a:p>
            <a:r>
              <a:rPr lang="ru-RU" sz="6600">
                <a:solidFill>
                  <a:srgbClr val="FF0066"/>
                </a:solidFill>
              </a:rPr>
              <a:t>В</a:t>
            </a:r>
          </a:p>
          <a:p>
            <a:r>
              <a:rPr lang="ru-RU" sz="6600">
                <a:solidFill>
                  <a:srgbClr val="FF0066"/>
                </a:solidFill>
              </a:rPr>
              <a:t>Р</a:t>
            </a:r>
          </a:p>
          <a:p>
            <a:r>
              <a:rPr lang="ru-RU" sz="6600">
                <a:solidFill>
                  <a:srgbClr val="FF0066"/>
                </a:solidFill>
              </a:rPr>
              <a:t>Е</a:t>
            </a:r>
          </a:p>
          <a:p>
            <a:r>
              <a:rPr lang="ru-RU" sz="6600">
                <a:solidFill>
                  <a:srgbClr val="FF0066"/>
                </a:solidFill>
              </a:rPr>
              <a:t>М</a:t>
            </a:r>
          </a:p>
          <a:p>
            <a:r>
              <a:rPr lang="ru-RU" sz="6600">
                <a:solidFill>
                  <a:srgbClr val="FF0066"/>
                </a:solidFill>
              </a:rPr>
              <a:t>Я</a:t>
            </a:r>
          </a:p>
          <a:p>
            <a:endParaRPr lang="ru-RU" sz="6600">
              <a:solidFill>
                <a:srgbClr val="FF0066"/>
              </a:solidFill>
            </a:endParaRPr>
          </a:p>
        </p:txBody>
      </p:sp>
      <p:sp>
        <p:nvSpPr>
          <p:cNvPr id="440342" name="Text Box 22"/>
          <p:cNvSpPr txBox="1">
            <a:spLocks noChangeArrowheads="1"/>
          </p:cNvSpPr>
          <p:nvPr/>
        </p:nvSpPr>
        <p:spPr bwMode="auto">
          <a:xfrm>
            <a:off x="7735888" y="203200"/>
            <a:ext cx="793750" cy="1555750"/>
          </a:xfrm>
          <a:prstGeom prst="rect">
            <a:avLst/>
          </a:prstGeom>
          <a:noFill/>
          <a:ln w="9525" algn="ctr">
            <a:noFill/>
            <a:prstDash val="sysDot"/>
            <a:miter lim="800000"/>
            <a:headEnd/>
            <a:tailEnd/>
          </a:ln>
          <a:effectLst/>
        </p:spPr>
        <p:txBody>
          <a:bodyPr wrap="none">
            <a:spAutoFit/>
          </a:bodyPr>
          <a:lstStyle/>
          <a:p>
            <a:r>
              <a:rPr lang="ru-RU">
                <a:solidFill>
                  <a:srgbClr val="FF00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afterEffect">
                                  <p:stCondLst>
                                    <p:cond delay="0"/>
                                  </p:stCondLst>
                                  <p:childTnLst>
                                    <p:animRot by="-9600000">
                                      <p:cBhvr>
                                        <p:cTn id="6" dur="1000" fill="hold"/>
                                        <p:tgtEl>
                                          <p:spTgt spid="440325"/>
                                        </p:tgtEl>
                                        <p:attrNameLst>
                                          <p:attrName>r</p:attrName>
                                        </p:attrNameLst>
                                      </p:cBhvr>
                                    </p:animRot>
                                  </p:childTnLst>
                                </p:cTn>
                              </p:par>
                              <p:par>
                                <p:cTn id="7" presetID="8" presetClass="emph" presetSubtype="0" repeatCount="indefinite" fill="hold" grpId="0" nodeType="withEffect">
                                  <p:stCondLst>
                                    <p:cond delay="0"/>
                                  </p:stCondLst>
                                  <p:childTnLst>
                                    <p:animRot by="9600000">
                                      <p:cBhvr>
                                        <p:cTn id="8" dur="1000" fill="hold"/>
                                        <p:tgtEl>
                                          <p:spTgt spid="440326"/>
                                        </p:tgtEl>
                                        <p:attrNameLst>
                                          <p:attrName>r</p:attrName>
                                        </p:attrNameLst>
                                      </p:cBhvr>
                                    </p:animRot>
                                  </p:childTnLst>
                                </p:cTn>
                              </p:par>
                            </p:childTnLst>
                          </p:cTn>
                        </p:par>
                        <p:par>
                          <p:cTn id="9" fill="hold">
                            <p:stCondLst>
                              <p:cond delay="1000"/>
                            </p:stCondLst>
                            <p:childTnLst>
                              <p:par>
                                <p:cTn id="10" presetID="22" presetClass="entr" presetSubtype="4" fill="hold" grpId="0" nodeType="afterEffect">
                                  <p:stCondLst>
                                    <p:cond delay="0"/>
                                  </p:stCondLst>
                                  <p:childTnLst>
                                    <p:set>
                                      <p:cBhvr>
                                        <p:cTn id="11" dur="1" fill="hold">
                                          <p:stCondLst>
                                            <p:cond delay="0"/>
                                          </p:stCondLst>
                                        </p:cTn>
                                        <p:tgtEl>
                                          <p:spTgt spid="440333"/>
                                        </p:tgtEl>
                                        <p:attrNameLst>
                                          <p:attrName>style.visibility</p:attrName>
                                        </p:attrNameLst>
                                      </p:cBhvr>
                                      <p:to>
                                        <p:strVal val="visible"/>
                                      </p:to>
                                    </p:set>
                                    <p:animEffect transition="in" filter="wipe(down)">
                                      <p:cBhvr>
                                        <p:cTn id="12" dur="500"/>
                                        <p:tgtEl>
                                          <p:spTgt spid="440333"/>
                                        </p:tgtEl>
                                      </p:cBhvr>
                                    </p:animEffect>
                                  </p:childTnLst>
                                </p:cTn>
                              </p:par>
                            </p:childTnLst>
                          </p:cTn>
                        </p:par>
                        <p:par>
                          <p:cTn id="13" fill="hold">
                            <p:stCondLst>
                              <p:cond delay="1500"/>
                            </p:stCondLst>
                            <p:childTnLst>
                              <p:par>
                                <p:cTn id="14" presetID="26" presetClass="entr" presetSubtype="0" fill="hold" grpId="0" nodeType="afterEffect">
                                  <p:stCondLst>
                                    <p:cond delay="0"/>
                                  </p:stCondLst>
                                  <p:childTnLst>
                                    <p:set>
                                      <p:cBhvr>
                                        <p:cTn id="15" dur="1" fill="hold">
                                          <p:stCondLst>
                                            <p:cond delay="0"/>
                                          </p:stCondLst>
                                        </p:cTn>
                                        <p:tgtEl>
                                          <p:spTgt spid="440335"/>
                                        </p:tgtEl>
                                        <p:attrNameLst>
                                          <p:attrName>style.visibility</p:attrName>
                                        </p:attrNameLst>
                                      </p:cBhvr>
                                      <p:to>
                                        <p:strVal val="visible"/>
                                      </p:to>
                                    </p:set>
                                    <p:animEffect transition="in" filter="wipe(down)">
                                      <p:cBhvr>
                                        <p:cTn id="16" dur="580">
                                          <p:stCondLst>
                                            <p:cond delay="0"/>
                                          </p:stCondLst>
                                        </p:cTn>
                                        <p:tgtEl>
                                          <p:spTgt spid="440335"/>
                                        </p:tgtEl>
                                      </p:cBhvr>
                                    </p:animEffect>
                                    <p:anim calcmode="lin" valueType="num">
                                      <p:cBhvr>
                                        <p:cTn id="17" dur="1822" tmFilter="0,0; 0.14,0.36; 0.43,0.73; 0.71,0.91; 1.0,1.0">
                                          <p:stCondLst>
                                            <p:cond delay="0"/>
                                          </p:stCondLst>
                                        </p:cTn>
                                        <p:tgtEl>
                                          <p:spTgt spid="44033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4033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4033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4033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40335"/>
                                        </p:tgtEl>
                                        <p:attrNameLst>
                                          <p:attrName>ppt_y</p:attrName>
                                        </p:attrNameLst>
                                      </p:cBhvr>
                                      <p:tavLst>
                                        <p:tav tm="0" fmla="#ppt_y-sin(pi*$)/81">
                                          <p:val>
                                            <p:fltVal val="0"/>
                                          </p:val>
                                        </p:tav>
                                        <p:tav tm="100000">
                                          <p:val>
                                            <p:fltVal val="1"/>
                                          </p:val>
                                        </p:tav>
                                      </p:tavLst>
                                    </p:anim>
                                    <p:animScale>
                                      <p:cBhvr>
                                        <p:cTn id="22" dur="26">
                                          <p:stCondLst>
                                            <p:cond delay="650"/>
                                          </p:stCondLst>
                                        </p:cTn>
                                        <p:tgtEl>
                                          <p:spTgt spid="440335"/>
                                        </p:tgtEl>
                                      </p:cBhvr>
                                      <p:to x="100000" y="60000"/>
                                    </p:animScale>
                                    <p:animScale>
                                      <p:cBhvr>
                                        <p:cTn id="23" dur="166" decel="50000">
                                          <p:stCondLst>
                                            <p:cond delay="676"/>
                                          </p:stCondLst>
                                        </p:cTn>
                                        <p:tgtEl>
                                          <p:spTgt spid="440335"/>
                                        </p:tgtEl>
                                      </p:cBhvr>
                                      <p:to x="100000" y="100000"/>
                                    </p:animScale>
                                    <p:animScale>
                                      <p:cBhvr>
                                        <p:cTn id="24" dur="26">
                                          <p:stCondLst>
                                            <p:cond delay="1312"/>
                                          </p:stCondLst>
                                        </p:cTn>
                                        <p:tgtEl>
                                          <p:spTgt spid="440335"/>
                                        </p:tgtEl>
                                      </p:cBhvr>
                                      <p:to x="100000" y="80000"/>
                                    </p:animScale>
                                    <p:animScale>
                                      <p:cBhvr>
                                        <p:cTn id="25" dur="166" decel="50000">
                                          <p:stCondLst>
                                            <p:cond delay="1338"/>
                                          </p:stCondLst>
                                        </p:cTn>
                                        <p:tgtEl>
                                          <p:spTgt spid="440335"/>
                                        </p:tgtEl>
                                      </p:cBhvr>
                                      <p:to x="100000" y="100000"/>
                                    </p:animScale>
                                    <p:animScale>
                                      <p:cBhvr>
                                        <p:cTn id="26" dur="26">
                                          <p:stCondLst>
                                            <p:cond delay="1642"/>
                                          </p:stCondLst>
                                        </p:cTn>
                                        <p:tgtEl>
                                          <p:spTgt spid="440335"/>
                                        </p:tgtEl>
                                      </p:cBhvr>
                                      <p:to x="100000" y="90000"/>
                                    </p:animScale>
                                    <p:animScale>
                                      <p:cBhvr>
                                        <p:cTn id="27" dur="166" decel="50000">
                                          <p:stCondLst>
                                            <p:cond delay="1668"/>
                                          </p:stCondLst>
                                        </p:cTn>
                                        <p:tgtEl>
                                          <p:spTgt spid="440335"/>
                                        </p:tgtEl>
                                      </p:cBhvr>
                                      <p:to x="100000" y="100000"/>
                                    </p:animScale>
                                    <p:animScale>
                                      <p:cBhvr>
                                        <p:cTn id="28" dur="26">
                                          <p:stCondLst>
                                            <p:cond delay="1808"/>
                                          </p:stCondLst>
                                        </p:cTn>
                                        <p:tgtEl>
                                          <p:spTgt spid="440335"/>
                                        </p:tgtEl>
                                      </p:cBhvr>
                                      <p:to x="100000" y="95000"/>
                                    </p:animScale>
                                    <p:animScale>
                                      <p:cBhvr>
                                        <p:cTn id="29" dur="166" decel="50000">
                                          <p:stCondLst>
                                            <p:cond delay="1834"/>
                                          </p:stCondLst>
                                        </p:cTn>
                                        <p:tgtEl>
                                          <p:spTgt spid="440335"/>
                                        </p:tgtEl>
                                      </p:cBhvr>
                                      <p:to x="100000" y="100000"/>
                                    </p:animScale>
                                  </p:childTnLst>
                                </p:cTn>
                              </p:par>
                            </p:childTnLst>
                          </p:cTn>
                        </p:par>
                        <p:par>
                          <p:cTn id="30" fill="hold">
                            <p:stCondLst>
                              <p:cond delay="3500"/>
                            </p:stCondLst>
                            <p:childTnLst>
                              <p:par>
                                <p:cTn id="31" presetID="26" presetClass="entr" presetSubtype="0" fill="hold" grpId="0" nodeType="afterEffect">
                                  <p:stCondLst>
                                    <p:cond delay="0"/>
                                  </p:stCondLst>
                                  <p:childTnLst>
                                    <p:set>
                                      <p:cBhvr>
                                        <p:cTn id="32" dur="1" fill="hold">
                                          <p:stCondLst>
                                            <p:cond delay="0"/>
                                          </p:stCondLst>
                                        </p:cTn>
                                        <p:tgtEl>
                                          <p:spTgt spid="440340"/>
                                        </p:tgtEl>
                                        <p:attrNameLst>
                                          <p:attrName>style.visibility</p:attrName>
                                        </p:attrNameLst>
                                      </p:cBhvr>
                                      <p:to>
                                        <p:strVal val="visible"/>
                                      </p:to>
                                    </p:set>
                                    <p:animEffect transition="in" filter="wipe(down)">
                                      <p:cBhvr>
                                        <p:cTn id="33" dur="580">
                                          <p:stCondLst>
                                            <p:cond delay="0"/>
                                          </p:stCondLst>
                                        </p:cTn>
                                        <p:tgtEl>
                                          <p:spTgt spid="440340"/>
                                        </p:tgtEl>
                                      </p:cBhvr>
                                    </p:animEffect>
                                    <p:anim calcmode="lin" valueType="num">
                                      <p:cBhvr>
                                        <p:cTn id="34" dur="1822" tmFilter="0,0; 0.14,0.36; 0.43,0.73; 0.71,0.91; 1.0,1.0">
                                          <p:stCondLst>
                                            <p:cond delay="0"/>
                                          </p:stCondLst>
                                        </p:cTn>
                                        <p:tgtEl>
                                          <p:spTgt spid="440340"/>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40340"/>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40340"/>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40340"/>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40340"/>
                                        </p:tgtEl>
                                        <p:attrNameLst>
                                          <p:attrName>ppt_y</p:attrName>
                                        </p:attrNameLst>
                                      </p:cBhvr>
                                      <p:tavLst>
                                        <p:tav tm="0" fmla="#ppt_y-sin(pi*$)/81">
                                          <p:val>
                                            <p:fltVal val="0"/>
                                          </p:val>
                                        </p:tav>
                                        <p:tav tm="100000">
                                          <p:val>
                                            <p:fltVal val="1"/>
                                          </p:val>
                                        </p:tav>
                                      </p:tavLst>
                                    </p:anim>
                                    <p:animScale>
                                      <p:cBhvr>
                                        <p:cTn id="39" dur="26">
                                          <p:stCondLst>
                                            <p:cond delay="650"/>
                                          </p:stCondLst>
                                        </p:cTn>
                                        <p:tgtEl>
                                          <p:spTgt spid="440340"/>
                                        </p:tgtEl>
                                      </p:cBhvr>
                                      <p:to x="100000" y="60000"/>
                                    </p:animScale>
                                    <p:animScale>
                                      <p:cBhvr>
                                        <p:cTn id="40" dur="166" decel="50000">
                                          <p:stCondLst>
                                            <p:cond delay="676"/>
                                          </p:stCondLst>
                                        </p:cTn>
                                        <p:tgtEl>
                                          <p:spTgt spid="440340"/>
                                        </p:tgtEl>
                                      </p:cBhvr>
                                      <p:to x="100000" y="100000"/>
                                    </p:animScale>
                                    <p:animScale>
                                      <p:cBhvr>
                                        <p:cTn id="41" dur="26">
                                          <p:stCondLst>
                                            <p:cond delay="1312"/>
                                          </p:stCondLst>
                                        </p:cTn>
                                        <p:tgtEl>
                                          <p:spTgt spid="440340"/>
                                        </p:tgtEl>
                                      </p:cBhvr>
                                      <p:to x="100000" y="80000"/>
                                    </p:animScale>
                                    <p:animScale>
                                      <p:cBhvr>
                                        <p:cTn id="42" dur="166" decel="50000">
                                          <p:stCondLst>
                                            <p:cond delay="1338"/>
                                          </p:stCondLst>
                                        </p:cTn>
                                        <p:tgtEl>
                                          <p:spTgt spid="440340"/>
                                        </p:tgtEl>
                                      </p:cBhvr>
                                      <p:to x="100000" y="100000"/>
                                    </p:animScale>
                                    <p:animScale>
                                      <p:cBhvr>
                                        <p:cTn id="43" dur="26">
                                          <p:stCondLst>
                                            <p:cond delay="1642"/>
                                          </p:stCondLst>
                                        </p:cTn>
                                        <p:tgtEl>
                                          <p:spTgt spid="440340"/>
                                        </p:tgtEl>
                                      </p:cBhvr>
                                      <p:to x="100000" y="90000"/>
                                    </p:animScale>
                                    <p:animScale>
                                      <p:cBhvr>
                                        <p:cTn id="44" dur="166" decel="50000">
                                          <p:stCondLst>
                                            <p:cond delay="1668"/>
                                          </p:stCondLst>
                                        </p:cTn>
                                        <p:tgtEl>
                                          <p:spTgt spid="440340"/>
                                        </p:tgtEl>
                                      </p:cBhvr>
                                      <p:to x="100000" y="100000"/>
                                    </p:animScale>
                                    <p:animScale>
                                      <p:cBhvr>
                                        <p:cTn id="45" dur="26">
                                          <p:stCondLst>
                                            <p:cond delay="1808"/>
                                          </p:stCondLst>
                                        </p:cTn>
                                        <p:tgtEl>
                                          <p:spTgt spid="440340"/>
                                        </p:tgtEl>
                                      </p:cBhvr>
                                      <p:to x="100000" y="95000"/>
                                    </p:animScale>
                                    <p:animScale>
                                      <p:cBhvr>
                                        <p:cTn id="46" dur="166" decel="50000">
                                          <p:stCondLst>
                                            <p:cond delay="1834"/>
                                          </p:stCondLst>
                                        </p:cTn>
                                        <p:tgtEl>
                                          <p:spTgt spid="440340"/>
                                        </p:tgtEl>
                                      </p:cBhvr>
                                      <p:to x="100000" y="100000"/>
                                    </p:animScale>
                                  </p:childTnLst>
                                </p:cTn>
                              </p:par>
                            </p:childTnLst>
                          </p:cTn>
                        </p:par>
                        <p:par>
                          <p:cTn id="47" fill="hold">
                            <p:stCondLst>
                              <p:cond delay="5500"/>
                            </p:stCondLst>
                            <p:childTnLst>
                              <p:par>
                                <p:cTn id="48" presetID="49" presetClass="entr" presetSubtype="0" decel="100000" fill="hold" grpId="0" nodeType="afterEffect">
                                  <p:stCondLst>
                                    <p:cond delay="0"/>
                                  </p:stCondLst>
                                  <p:childTnLst>
                                    <p:set>
                                      <p:cBhvr>
                                        <p:cTn id="49" dur="1" fill="hold">
                                          <p:stCondLst>
                                            <p:cond delay="0"/>
                                          </p:stCondLst>
                                        </p:cTn>
                                        <p:tgtEl>
                                          <p:spTgt spid="440338"/>
                                        </p:tgtEl>
                                        <p:attrNameLst>
                                          <p:attrName>style.visibility</p:attrName>
                                        </p:attrNameLst>
                                      </p:cBhvr>
                                      <p:to>
                                        <p:strVal val="visible"/>
                                      </p:to>
                                    </p:set>
                                    <p:anim calcmode="lin" valueType="num">
                                      <p:cBhvr>
                                        <p:cTn id="50" dur="500" fill="hold"/>
                                        <p:tgtEl>
                                          <p:spTgt spid="440338"/>
                                        </p:tgtEl>
                                        <p:attrNameLst>
                                          <p:attrName>ppt_w</p:attrName>
                                        </p:attrNameLst>
                                      </p:cBhvr>
                                      <p:tavLst>
                                        <p:tav tm="0">
                                          <p:val>
                                            <p:fltVal val="0"/>
                                          </p:val>
                                        </p:tav>
                                        <p:tav tm="100000">
                                          <p:val>
                                            <p:strVal val="#ppt_w"/>
                                          </p:val>
                                        </p:tav>
                                      </p:tavLst>
                                    </p:anim>
                                    <p:anim calcmode="lin" valueType="num">
                                      <p:cBhvr>
                                        <p:cTn id="51" dur="500" fill="hold"/>
                                        <p:tgtEl>
                                          <p:spTgt spid="440338"/>
                                        </p:tgtEl>
                                        <p:attrNameLst>
                                          <p:attrName>ppt_h</p:attrName>
                                        </p:attrNameLst>
                                      </p:cBhvr>
                                      <p:tavLst>
                                        <p:tav tm="0">
                                          <p:val>
                                            <p:fltVal val="0"/>
                                          </p:val>
                                        </p:tav>
                                        <p:tav tm="100000">
                                          <p:val>
                                            <p:strVal val="#ppt_h"/>
                                          </p:val>
                                        </p:tav>
                                      </p:tavLst>
                                    </p:anim>
                                    <p:anim calcmode="lin" valueType="num">
                                      <p:cBhvr>
                                        <p:cTn id="52" dur="500" fill="hold"/>
                                        <p:tgtEl>
                                          <p:spTgt spid="440338"/>
                                        </p:tgtEl>
                                        <p:attrNameLst>
                                          <p:attrName>style.rotation</p:attrName>
                                        </p:attrNameLst>
                                      </p:cBhvr>
                                      <p:tavLst>
                                        <p:tav tm="0">
                                          <p:val>
                                            <p:fltVal val="360"/>
                                          </p:val>
                                        </p:tav>
                                        <p:tav tm="100000">
                                          <p:val>
                                            <p:fltVal val="0"/>
                                          </p:val>
                                        </p:tav>
                                      </p:tavLst>
                                    </p:anim>
                                    <p:animEffect transition="in" filter="fade">
                                      <p:cBhvr>
                                        <p:cTn id="53" dur="500"/>
                                        <p:tgtEl>
                                          <p:spTgt spid="440338"/>
                                        </p:tgtEl>
                                      </p:cBhvr>
                                    </p:animEffect>
                                  </p:childTnLst>
                                </p:cTn>
                              </p:par>
                            </p:childTnLst>
                          </p:cTn>
                        </p:par>
                        <p:par>
                          <p:cTn id="54" fill="hold">
                            <p:stCondLst>
                              <p:cond delay="6000"/>
                            </p:stCondLst>
                            <p:childTnLst>
                              <p:par>
                                <p:cTn id="55" presetID="27" presetClass="entr" presetSubtype="0" fill="hold" grpId="0" nodeType="afterEffect">
                                  <p:stCondLst>
                                    <p:cond delay="0"/>
                                  </p:stCondLst>
                                  <p:iterate type="lt">
                                    <p:tmPct val="50000"/>
                                  </p:iterate>
                                  <p:childTnLst>
                                    <p:set>
                                      <p:cBhvr>
                                        <p:cTn id="56" dur="1" fill="hold">
                                          <p:stCondLst>
                                            <p:cond delay="0"/>
                                          </p:stCondLst>
                                        </p:cTn>
                                        <p:tgtEl>
                                          <p:spTgt spid="440337"/>
                                        </p:tgtEl>
                                        <p:attrNameLst>
                                          <p:attrName>style.visibility</p:attrName>
                                        </p:attrNameLst>
                                      </p:cBhvr>
                                      <p:to>
                                        <p:strVal val="visible"/>
                                      </p:to>
                                    </p:set>
                                    <p:anim calcmode="discrete" valueType="clr">
                                      <p:cBhvr override="childStyle">
                                        <p:cTn id="57" dur="500"/>
                                        <p:tgtEl>
                                          <p:spTgt spid="440337"/>
                                        </p:tgtEl>
                                        <p:attrNameLst>
                                          <p:attrName>style.color</p:attrName>
                                        </p:attrNameLst>
                                      </p:cBhvr>
                                      <p:tavLst>
                                        <p:tav tm="0">
                                          <p:val>
                                            <p:clrVal>
                                              <a:schemeClr val="accent2"/>
                                            </p:clrVal>
                                          </p:val>
                                        </p:tav>
                                        <p:tav tm="50000">
                                          <p:val>
                                            <p:clrVal>
                                              <a:schemeClr val="hlink"/>
                                            </p:clrVal>
                                          </p:val>
                                        </p:tav>
                                      </p:tavLst>
                                    </p:anim>
                                    <p:anim calcmode="discrete" valueType="clr">
                                      <p:cBhvr>
                                        <p:cTn id="58" dur="500"/>
                                        <p:tgtEl>
                                          <p:spTgt spid="440337"/>
                                        </p:tgtEl>
                                        <p:attrNameLst>
                                          <p:attrName>fillcolor</p:attrName>
                                        </p:attrNameLst>
                                      </p:cBhvr>
                                      <p:tavLst>
                                        <p:tav tm="0">
                                          <p:val>
                                            <p:clrVal>
                                              <a:schemeClr val="accent2"/>
                                            </p:clrVal>
                                          </p:val>
                                        </p:tav>
                                        <p:tav tm="50000">
                                          <p:val>
                                            <p:clrVal>
                                              <a:schemeClr val="hlink"/>
                                            </p:clrVal>
                                          </p:val>
                                        </p:tav>
                                      </p:tavLst>
                                    </p:anim>
                                    <p:set>
                                      <p:cBhvr>
                                        <p:cTn id="59" dur="500"/>
                                        <p:tgtEl>
                                          <p:spTgt spid="440337"/>
                                        </p:tgtEl>
                                        <p:attrNameLst>
                                          <p:attrName>fill.type</p:attrName>
                                        </p:attrNameLst>
                                      </p:cBhvr>
                                      <p:to>
                                        <p:strVal val="solid"/>
                                      </p:to>
                                    </p:set>
                                  </p:childTnLst>
                                </p:cTn>
                              </p:par>
                            </p:childTnLst>
                          </p:cTn>
                        </p:par>
                        <p:par>
                          <p:cTn id="60" fill="hold">
                            <p:stCondLst>
                              <p:cond delay="8250"/>
                            </p:stCondLst>
                            <p:childTnLst>
                              <p:par>
                                <p:cTn id="61" presetID="27" presetClass="entr" presetSubtype="0" fill="hold" grpId="0" nodeType="afterEffect">
                                  <p:stCondLst>
                                    <p:cond delay="0"/>
                                  </p:stCondLst>
                                  <p:iterate type="lt">
                                    <p:tmPct val="50000"/>
                                  </p:iterate>
                                  <p:childTnLst>
                                    <p:set>
                                      <p:cBhvr>
                                        <p:cTn id="62" dur="1" fill="hold">
                                          <p:stCondLst>
                                            <p:cond delay="0"/>
                                          </p:stCondLst>
                                        </p:cTn>
                                        <p:tgtEl>
                                          <p:spTgt spid="440341"/>
                                        </p:tgtEl>
                                        <p:attrNameLst>
                                          <p:attrName>style.visibility</p:attrName>
                                        </p:attrNameLst>
                                      </p:cBhvr>
                                      <p:to>
                                        <p:strVal val="visible"/>
                                      </p:to>
                                    </p:set>
                                    <p:anim calcmode="discrete" valueType="clr">
                                      <p:cBhvr override="childStyle">
                                        <p:cTn id="63" dur="500"/>
                                        <p:tgtEl>
                                          <p:spTgt spid="440341"/>
                                        </p:tgtEl>
                                        <p:attrNameLst>
                                          <p:attrName>style.color</p:attrName>
                                        </p:attrNameLst>
                                      </p:cBhvr>
                                      <p:tavLst>
                                        <p:tav tm="0">
                                          <p:val>
                                            <p:clrVal>
                                              <a:schemeClr val="accent2"/>
                                            </p:clrVal>
                                          </p:val>
                                        </p:tav>
                                        <p:tav tm="50000">
                                          <p:val>
                                            <p:clrVal>
                                              <a:schemeClr val="hlink"/>
                                            </p:clrVal>
                                          </p:val>
                                        </p:tav>
                                      </p:tavLst>
                                    </p:anim>
                                    <p:anim calcmode="discrete" valueType="clr">
                                      <p:cBhvr>
                                        <p:cTn id="64" dur="500"/>
                                        <p:tgtEl>
                                          <p:spTgt spid="440341"/>
                                        </p:tgtEl>
                                        <p:attrNameLst>
                                          <p:attrName>fillcolor</p:attrName>
                                        </p:attrNameLst>
                                      </p:cBhvr>
                                      <p:tavLst>
                                        <p:tav tm="0">
                                          <p:val>
                                            <p:clrVal>
                                              <a:schemeClr val="accent2"/>
                                            </p:clrVal>
                                          </p:val>
                                        </p:tav>
                                        <p:tav tm="50000">
                                          <p:val>
                                            <p:clrVal>
                                              <a:schemeClr val="hlink"/>
                                            </p:clrVal>
                                          </p:val>
                                        </p:tav>
                                      </p:tavLst>
                                    </p:anim>
                                    <p:set>
                                      <p:cBhvr>
                                        <p:cTn id="65" dur="500"/>
                                        <p:tgtEl>
                                          <p:spTgt spid="440341"/>
                                        </p:tgtEl>
                                        <p:attrNameLst>
                                          <p:attrName>fill.type</p:attrName>
                                        </p:attrNameLst>
                                      </p:cBhvr>
                                      <p:to>
                                        <p:strVal val="solid"/>
                                      </p:to>
                                    </p:set>
                                  </p:childTnLst>
                                </p:cTn>
                              </p:par>
                            </p:childTnLst>
                          </p:cTn>
                        </p:par>
                        <p:par>
                          <p:cTn id="66" fill="hold">
                            <p:stCondLst>
                              <p:cond delay="9750"/>
                            </p:stCondLst>
                            <p:childTnLst>
                              <p:par>
                                <p:cTn id="67" presetID="49" presetClass="entr" presetSubtype="0" decel="100000" fill="hold" grpId="0" nodeType="afterEffect">
                                  <p:stCondLst>
                                    <p:cond delay="0"/>
                                  </p:stCondLst>
                                  <p:childTnLst>
                                    <p:set>
                                      <p:cBhvr>
                                        <p:cTn id="68" dur="1" fill="hold">
                                          <p:stCondLst>
                                            <p:cond delay="0"/>
                                          </p:stCondLst>
                                        </p:cTn>
                                        <p:tgtEl>
                                          <p:spTgt spid="440342"/>
                                        </p:tgtEl>
                                        <p:attrNameLst>
                                          <p:attrName>style.visibility</p:attrName>
                                        </p:attrNameLst>
                                      </p:cBhvr>
                                      <p:to>
                                        <p:strVal val="visible"/>
                                      </p:to>
                                    </p:set>
                                    <p:anim calcmode="lin" valueType="num">
                                      <p:cBhvr>
                                        <p:cTn id="69" dur="500" fill="hold"/>
                                        <p:tgtEl>
                                          <p:spTgt spid="440342"/>
                                        </p:tgtEl>
                                        <p:attrNameLst>
                                          <p:attrName>ppt_w</p:attrName>
                                        </p:attrNameLst>
                                      </p:cBhvr>
                                      <p:tavLst>
                                        <p:tav tm="0">
                                          <p:val>
                                            <p:fltVal val="0"/>
                                          </p:val>
                                        </p:tav>
                                        <p:tav tm="100000">
                                          <p:val>
                                            <p:strVal val="#ppt_w"/>
                                          </p:val>
                                        </p:tav>
                                      </p:tavLst>
                                    </p:anim>
                                    <p:anim calcmode="lin" valueType="num">
                                      <p:cBhvr>
                                        <p:cTn id="70" dur="500" fill="hold"/>
                                        <p:tgtEl>
                                          <p:spTgt spid="440342"/>
                                        </p:tgtEl>
                                        <p:attrNameLst>
                                          <p:attrName>ppt_h</p:attrName>
                                        </p:attrNameLst>
                                      </p:cBhvr>
                                      <p:tavLst>
                                        <p:tav tm="0">
                                          <p:val>
                                            <p:fltVal val="0"/>
                                          </p:val>
                                        </p:tav>
                                        <p:tav tm="100000">
                                          <p:val>
                                            <p:strVal val="#ppt_h"/>
                                          </p:val>
                                        </p:tav>
                                      </p:tavLst>
                                    </p:anim>
                                    <p:anim calcmode="lin" valueType="num">
                                      <p:cBhvr>
                                        <p:cTn id="71" dur="500" fill="hold"/>
                                        <p:tgtEl>
                                          <p:spTgt spid="440342"/>
                                        </p:tgtEl>
                                        <p:attrNameLst>
                                          <p:attrName>style.rotation</p:attrName>
                                        </p:attrNameLst>
                                      </p:cBhvr>
                                      <p:tavLst>
                                        <p:tav tm="0">
                                          <p:val>
                                            <p:fltVal val="360"/>
                                          </p:val>
                                        </p:tav>
                                        <p:tav tm="100000">
                                          <p:val>
                                            <p:fltVal val="0"/>
                                          </p:val>
                                        </p:tav>
                                      </p:tavLst>
                                    </p:anim>
                                    <p:animEffect transition="in" filter="fade">
                                      <p:cBhvr>
                                        <p:cTn id="72" dur="500"/>
                                        <p:tgtEl>
                                          <p:spTgt spid="440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6" grpId="0" animBg="1"/>
      <p:bldP spid="440325" grpId="0" animBg="1"/>
      <p:bldP spid="440333" grpId="0" animBg="1"/>
      <p:bldP spid="440335" grpId="0" animBg="1"/>
      <p:bldP spid="440337" grpId="0"/>
      <p:bldP spid="440338" grpId="0"/>
      <p:bldP spid="440340" grpId="0"/>
      <p:bldP spid="440341" grpId="0"/>
      <p:bldP spid="44034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CCFF"/>
            </a:gs>
            <a:gs pos="50000">
              <a:schemeClr val="bg1"/>
            </a:gs>
            <a:gs pos="100000">
              <a:srgbClr val="00CCFF"/>
            </a:gs>
          </a:gsLst>
          <a:lin ang="18900000" scaled="1"/>
        </a:gradFill>
        <a:effectLst/>
      </p:bgPr>
    </p:bg>
    <p:spTree>
      <p:nvGrpSpPr>
        <p:cNvPr id="1" name=""/>
        <p:cNvGrpSpPr/>
        <p:nvPr/>
      </p:nvGrpSpPr>
      <p:grpSpPr>
        <a:xfrm>
          <a:off x="0" y="0"/>
          <a:ext cx="0" cy="0"/>
          <a:chOff x="0" y="0"/>
          <a:chExt cx="0" cy="0"/>
        </a:xfrm>
      </p:grpSpPr>
      <p:pic>
        <p:nvPicPr>
          <p:cNvPr id="424980" name="Picture 20" descr="peop_24"/>
          <p:cNvPicPr>
            <a:picLocks noChangeAspect="1" noChangeArrowheads="1" noCrop="1"/>
          </p:cNvPicPr>
          <p:nvPr/>
        </p:nvPicPr>
        <p:blipFill>
          <a:blip r:embed="rId3" cstate="print"/>
          <a:srcRect/>
          <a:stretch>
            <a:fillRect/>
          </a:stretch>
        </p:blipFill>
        <p:spPr bwMode="auto">
          <a:xfrm>
            <a:off x="3227388" y="2911475"/>
            <a:ext cx="673100" cy="766763"/>
          </a:xfrm>
          <a:prstGeom prst="rect">
            <a:avLst/>
          </a:prstGeom>
          <a:noFill/>
        </p:spPr>
      </p:pic>
      <p:sp>
        <p:nvSpPr>
          <p:cNvPr id="424966" name="Oval 6"/>
          <p:cNvSpPr>
            <a:spLocks noChangeArrowheads="1"/>
          </p:cNvSpPr>
          <p:nvPr/>
        </p:nvSpPr>
        <p:spPr bwMode="auto">
          <a:xfrm>
            <a:off x="6929438" y="3206750"/>
            <a:ext cx="1749425" cy="1858963"/>
          </a:xfrm>
          <a:prstGeom prst="ellipse">
            <a:avLst/>
          </a:prstGeom>
          <a:solidFill>
            <a:srgbClr val="00FF99"/>
          </a:solidFill>
          <a:ln w="9525" algn="ctr">
            <a:solidFill>
              <a:schemeClr val="tx1"/>
            </a:solidFill>
            <a:prstDash val="sysDot"/>
            <a:round/>
            <a:headEnd/>
            <a:tailEnd/>
          </a:ln>
          <a:effectLst>
            <a:outerShdw dist="107763" dir="18900000" algn="ctr" rotWithShape="0">
              <a:schemeClr val="bg2">
                <a:alpha val="50000"/>
              </a:schemeClr>
            </a:outerShdw>
          </a:effectLst>
        </p:spPr>
        <p:txBody>
          <a:bodyPr wrap="none" anchor="ctr"/>
          <a:lstStyle/>
          <a:p>
            <a:endParaRPr lang="ru-RU"/>
          </a:p>
        </p:txBody>
      </p:sp>
      <p:sp>
        <p:nvSpPr>
          <p:cNvPr id="424965" name="AutoShape 5"/>
          <p:cNvSpPr>
            <a:spLocks noChangeArrowheads="1"/>
          </p:cNvSpPr>
          <p:nvPr/>
        </p:nvSpPr>
        <p:spPr bwMode="auto">
          <a:xfrm>
            <a:off x="6929438" y="3208338"/>
            <a:ext cx="1749425" cy="1781175"/>
          </a:xfrm>
          <a:prstGeom prst="sun">
            <a:avLst>
              <a:gd name="adj" fmla="val 44194"/>
            </a:avLst>
          </a:prstGeom>
          <a:solidFill>
            <a:schemeClr val="tx2"/>
          </a:solidFill>
          <a:ln w="9525" algn="ctr">
            <a:solidFill>
              <a:schemeClr val="tx1"/>
            </a:solidFill>
            <a:miter lim="800000"/>
            <a:headEnd/>
            <a:tailEnd/>
          </a:ln>
          <a:effectLst/>
        </p:spPr>
        <p:txBody>
          <a:bodyPr wrap="none" anchor="ctr"/>
          <a:lstStyle/>
          <a:p>
            <a:endParaRPr lang="ru-RU"/>
          </a:p>
        </p:txBody>
      </p:sp>
      <p:sp>
        <p:nvSpPr>
          <p:cNvPr id="424967" name="Oval 7"/>
          <p:cNvSpPr>
            <a:spLocks noChangeArrowheads="1"/>
          </p:cNvSpPr>
          <p:nvPr/>
        </p:nvSpPr>
        <p:spPr bwMode="auto">
          <a:xfrm>
            <a:off x="5292725" y="4108450"/>
            <a:ext cx="993775" cy="995363"/>
          </a:xfrm>
          <a:prstGeom prst="ellipse">
            <a:avLst/>
          </a:prstGeom>
          <a:solidFill>
            <a:srgbClr val="00FF99"/>
          </a:solidFill>
          <a:ln w="9525" algn="ctr">
            <a:solidFill>
              <a:schemeClr val="tx1"/>
            </a:solidFill>
            <a:prstDash val="sysDot"/>
            <a:round/>
            <a:headEnd/>
            <a:tailEnd/>
          </a:ln>
          <a:effectLst>
            <a:outerShdw dist="107763" dir="18900000" algn="ctr" rotWithShape="0">
              <a:schemeClr val="bg2">
                <a:alpha val="50000"/>
              </a:schemeClr>
            </a:outerShdw>
          </a:effectLst>
        </p:spPr>
        <p:txBody>
          <a:bodyPr wrap="none" anchor="ctr"/>
          <a:lstStyle/>
          <a:p>
            <a:endParaRPr lang="ru-RU"/>
          </a:p>
        </p:txBody>
      </p:sp>
      <p:sp>
        <p:nvSpPr>
          <p:cNvPr id="424968" name="AutoShape 8"/>
          <p:cNvSpPr>
            <a:spLocks noChangeArrowheads="1"/>
          </p:cNvSpPr>
          <p:nvPr/>
        </p:nvSpPr>
        <p:spPr bwMode="auto">
          <a:xfrm>
            <a:off x="5308600" y="4168775"/>
            <a:ext cx="914400" cy="914400"/>
          </a:xfrm>
          <a:prstGeom prst="sun">
            <a:avLst>
              <a:gd name="adj" fmla="val 41495"/>
            </a:avLst>
          </a:prstGeom>
          <a:solidFill>
            <a:schemeClr val="tx2"/>
          </a:solidFill>
          <a:ln w="9525" algn="ctr">
            <a:solidFill>
              <a:schemeClr val="tx1"/>
            </a:solidFill>
            <a:miter lim="800000"/>
            <a:headEnd/>
            <a:tailEnd/>
          </a:ln>
          <a:effectLst/>
        </p:spPr>
        <p:txBody>
          <a:bodyPr wrap="none" anchor="ctr"/>
          <a:lstStyle/>
          <a:p>
            <a:endParaRPr lang="ru-RU"/>
          </a:p>
        </p:txBody>
      </p:sp>
      <p:pic>
        <p:nvPicPr>
          <p:cNvPr id="424971" name="Picture 11" descr="horse_3"/>
          <p:cNvPicPr>
            <a:picLocks noChangeAspect="1" noChangeArrowheads="1" noCrop="1"/>
          </p:cNvPicPr>
          <p:nvPr/>
        </p:nvPicPr>
        <p:blipFill>
          <a:blip r:embed="rId4" cstate="print"/>
          <a:srcRect/>
          <a:stretch>
            <a:fillRect/>
          </a:stretch>
        </p:blipFill>
        <p:spPr bwMode="auto">
          <a:xfrm flipH="1">
            <a:off x="1963738" y="3152775"/>
            <a:ext cx="3186112" cy="2024063"/>
          </a:xfrm>
          <a:prstGeom prst="rect">
            <a:avLst/>
          </a:prstGeom>
          <a:noFill/>
        </p:spPr>
      </p:pic>
      <p:sp>
        <p:nvSpPr>
          <p:cNvPr id="424972" name="Freeform 12"/>
          <p:cNvSpPr>
            <a:spLocks/>
          </p:cNvSpPr>
          <p:nvPr/>
        </p:nvSpPr>
        <p:spPr bwMode="auto">
          <a:xfrm>
            <a:off x="2773363" y="3527425"/>
            <a:ext cx="4694237" cy="433388"/>
          </a:xfrm>
          <a:custGeom>
            <a:avLst/>
            <a:gdLst/>
            <a:ahLst/>
            <a:cxnLst>
              <a:cxn ang="0">
                <a:pos x="152" y="0"/>
              </a:cxn>
              <a:cxn ang="0">
                <a:pos x="1991" y="111"/>
              </a:cxn>
              <a:cxn ang="0">
                <a:pos x="0" y="192"/>
              </a:cxn>
            </a:cxnLst>
            <a:rect l="0" t="0" r="r" b="b"/>
            <a:pathLst>
              <a:path w="2016" h="192">
                <a:moveTo>
                  <a:pt x="152" y="0"/>
                </a:moveTo>
                <a:cubicBezTo>
                  <a:pt x="1084" y="39"/>
                  <a:pt x="2016" y="79"/>
                  <a:pt x="1991" y="111"/>
                </a:cubicBezTo>
                <a:cubicBezTo>
                  <a:pt x="1966" y="143"/>
                  <a:pt x="332" y="179"/>
                  <a:pt x="0" y="192"/>
                </a:cubicBezTo>
              </a:path>
            </a:pathLst>
          </a:custGeom>
          <a:noFill/>
          <a:ln w="19050" cap="flat" cmpd="sng">
            <a:solidFill>
              <a:srgbClr val="CC3300"/>
            </a:solidFill>
            <a:prstDash val="solid"/>
            <a:round/>
            <a:headEnd type="none" w="med" len="med"/>
            <a:tailEnd type="none" w="med" len="med"/>
          </a:ln>
          <a:effectLst/>
        </p:spPr>
        <p:txBody>
          <a:bodyPr/>
          <a:lstStyle/>
          <a:p>
            <a:endParaRPr lang="ru-RU"/>
          </a:p>
        </p:txBody>
      </p:sp>
      <p:sp>
        <p:nvSpPr>
          <p:cNvPr id="424973" name="Line 13"/>
          <p:cNvSpPr>
            <a:spLocks noChangeShapeType="1"/>
          </p:cNvSpPr>
          <p:nvPr/>
        </p:nvSpPr>
        <p:spPr bwMode="auto">
          <a:xfrm flipV="1">
            <a:off x="625475" y="5118100"/>
            <a:ext cx="7283450" cy="65088"/>
          </a:xfrm>
          <a:prstGeom prst="line">
            <a:avLst/>
          </a:prstGeom>
          <a:noFill/>
          <a:ln w="76200">
            <a:solidFill>
              <a:schemeClr val="hlink"/>
            </a:solidFill>
            <a:round/>
            <a:headEnd/>
            <a:tailEnd/>
          </a:ln>
          <a:effectLst/>
        </p:spPr>
        <p:txBody>
          <a:bodyPr/>
          <a:lstStyle/>
          <a:p>
            <a:endParaRPr lang="ru-RU"/>
          </a:p>
        </p:txBody>
      </p:sp>
      <p:sp>
        <p:nvSpPr>
          <p:cNvPr id="424969" name="AutoShape 9"/>
          <p:cNvSpPr>
            <a:spLocks noChangeArrowheads="1"/>
          </p:cNvSpPr>
          <p:nvPr/>
        </p:nvSpPr>
        <p:spPr bwMode="auto">
          <a:xfrm>
            <a:off x="4652963" y="2133600"/>
            <a:ext cx="4251325" cy="1892300"/>
          </a:xfrm>
          <a:prstGeom prst="pentagon">
            <a:avLst/>
          </a:prstGeom>
          <a:gradFill rotWithShape="1">
            <a:gsLst>
              <a:gs pos="0">
                <a:srgbClr val="FF9966"/>
              </a:gs>
              <a:gs pos="50000">
                <a:srgbClr val="FFFF66"/>
              </a:gs>
              <a:gs pos="100000">
                <a:srgbClr val="FF9966"/>
              </a:gs>
            </a:gsLst>
            <a:lin ang="2700000" scaled="1"/>
          </a:gradFill>
          <a:ln w="9525" algn="ctr">
            <a:prstDash val="sysDot"/>
            <a:miter lim="800000"/>
            <a:headEnd/>
            <a:tailEnd/>
          </a:ln>
          <a:effectLst/>
          <a:scene3d>
            <a:camera prst="legacyObliqueTopRight"/>
            <a:lightRig rig="legacyFlat3" dir="b"/>
          </a:scene3d>
          <a:sp3d extrusionH="430200" prstMaterial="legacyMatte">
            <a:bevelT w="13500" h="13500" prst="angle"/>
            <a:bevelB w="13500" h="13500" prst="angle"/>
            <a:extrusionClr>
              <a:srgbClr val="FFFF66"/>
            </a:extrusionClr>
          </a:sp3d>
        </p:spPr>
        <p:txBody>
          <a:bodyPr wrap="none" anchor="ctr">
            <a:flatTx/>
          </a:bodyPr>
          <a:lstStyle/>
          <a:p>
            <a:endParaRPr lang="ru-RU"/>
          </a:p>
        </p:txBody>
      </p:sp>
      <p:sp>
        <p:nvSpPr>
          <p:cNvPr id="424970" name="AutoShape 10"/>
          <p:cNvSpPr>
            <a:spLocks noChangeArrowheads="1"/>
          </p:cNvSpPr>
          <p:nvPr/>
        </p:nvSpPr>
        <p:spPr bwMode="auto">
          <a:xfrm>
            <a:off x="5902325" y="2630488"/>
            <a:ext cx="1939925" cy="912812"/>
          </a:xfrm>
          <a:prstGeom prst="flowChartSummingJunction">
            <a:avLst/>
          </a:prstGeom>
          <a:gradFill rotWithShape="1">
            <a:gsLst>
              <a:gs pos="0">
                <a:srgbClr val="66FFFF"/>
              </a:gs>
              <a:gs pos="50000">
                <a:schemeClr val="bg1"/>
              </a:gs>
              <a:gs pos="100000">
                <a:srgbClr val="66FFFF"/>
              </a:gs>
            </a:gsLst>
            <a:lin ang="18900000" scaled="1"/>
          </a:gradFill>
          <a:ln w="9525">
            <a:solidFill>
              <a:srgbClr val="CC3300"/>
            </a:solidFill>
            <a:round/>
            <a:headEnd/>
            <a:tailEnd/>
          </a:ln>
          <a:effectLst/>
        </p:spPr>
        <p:txBody>
          <a:bodyPr wrap="none" anchor="ctr"/>
          <a:lstStyle/>
          <a:p>
            <a:endParaRPr lang="ru-RU"/>
          </a:p>
        </p:txBody>
      </p:sp>
      <p:sp>
        <p:nvSpPr>
          <p:cNvPr id="424974" name="Oval 14"/>
          <p:cNvSpPr>
            <a:spLocks noChangeArrowheads="1"/>
          </p:cNvSpPr>
          <p:nvPr/>
        </p:nvSpPr>
        <p:spPr bwMode="auto">
          <a:xfrm>
            <a:off x="192088" y="4059238"/>
            <a:ext cx="1041400" cy="1106487"/>
          </a:xfrm>
          <a:prstGeom prst="ellipse">
            <a:avLst/>
          </a:prstGeom>
          <a:noFill/>
          <a:ln w="76200" algn="ctr">
            <a:solidFill>
              <a:schemeClr val="tx1"/>
            </a:solidFill>
            <a:round/>
            <a:headEnd/>
            <a:tailEnd/>
          </a:ln>
          <a:effectLst/>
        </p:spPr>
        <p:txBody>
          <a:bodyPr wrap="none" anchor="ctr"/>
          <a:lstStyle/>
          <a:p>
            <a:endParaRPr lang="ru-RU"/>
          </a:p>
        </p:txBody>
      </p:sp>
      <p:sp>
        <p:nvSpPr>
          <p:cNvPr id="424975" name="Oval 15"/>
          <p:cNvSpPr>
            <a:spLocks noChangeArrowheads="1"/>
          </p:cNvSpPr>
          <p:nvPr/>
        </p:nvSpPr>
        <p:spPr bwMode="auto">
          <a:xfrm>
            <a:off x="2049463" y="3241675"/>
            <a:ext cx="1781175" cy="1858963"/>
          </a:xfrm>
          <a:prstGeom prst="ellipse">
            <a:avLst/>
          </a:prstGeom>
          <a:noFill/>
          <a:ln w="76200" algn="ctr">
            <a:solidFill>
              <a:srgbClr val="FF0000"/>
            </a:solidFill>
            <a:round/>
            <a:headEnd/>
            <a:tailEnd/>
          </a:ln>
          <a:effectLst/>
        </p:spPr>
        <p:txBody>
          <a:bodyPr wrap="none" anchor="ctr"/>
          <a:lstStyle/>
          <a:p>
            <a:endParaRPr lang="ru-RU"/>
          </a:p>
        </p:txBody>
      </p:sp>
      <p:sp>
        <p:nvSpPr>
          <p:cNvPr id="424977" name="Text Box 17"/>
          <p:cNvSpPr txBox="1">
            <a:spLocks noChangeArrowheads="1"/>
          </p:cNvSpPr>
          <p:nvPr/>
        </p:nvSpPr>
        <p:spPr bwMode="auto">
          <a:xfrm>
            <a:off x="0" y="0"/>
            <a:ext cx="2146300" cy="1311275"/>
          </a:xfrm>
          <a:prstGeom prst="rect">
            <a:avLst/>
          </a:prstGeom>
          <a:noFill/>
          <a:ln w="9525" algn="ctr">
            <a:noFill/>
            <a:prstDash val="sysDot"/>
            <a:miter lim="800000"/>
            <a:headEnd/>
            <a:tailEnd/>
          </a:ln>
          <a:effectLst/>
        </p:spPr>
        <p:txBody>
          <a:bodyPr wrap="none">
            <a:spAutoFit/>
          </a:bodyPr>
          <a:lstStyle/>
          <a:p>
            <a:r>
              <a:rPr lang="ru-RU" sz="8000">
                <a:solidFill>
                  <a:srgbClr val="990099"/>
                </a:solidFill>
              </a:rPr>
              <a:t>2,4м</a:t>
            </a:r>
            <a:endParaRPr lang="ru-RU" sz="8000"/>
          </a:p>
        </p:txBody>
      </p:sp>
      <p:sp>
        <p:nvSpPr>
          <p:cNvPr id="424978" name="Text Box 18"/>
          <p:cNvSpPr txBox="1">
            <a:spLocks noChangeArrowheads="1"/>
          </p:cNvSpPr>
          <p:nvPr/>
        </p:nvSpPr>
        <p:spPr bwMode="auto">
          <a:xfrm>
            <a:off x="2265363" y="4987925"/>
            <a:ext cx="1384300" cy="1311275"/>
          </a:xfrm>
          <a:prstGeom prst="rect">
            <a:avLst/>
          </a:prstGeom>
          <a:noFill/>
          <a:ln w="9525" algn="ctr">
            <a:noFill/>
            <a:prstDash val="sysDot"/>
            <a:miter lim="800000"/>
            <a:headEnd/>
            <a:tailEnd/>
          </a:ln>
          <a:effectLst/>
        </p:spPr>
        <p:txBody>
          <a:bodyPr wrap="none">
            <a:spAutoFit/>
          </a:bodyPr>
          <a:lstStyle/>
          <a:p>
            <a:r>
              <a:rPr lang="ru-RU" sz="8000">
                <a:solidFill>
                  <a:srgbClr val="FF0000"/>
                </a:solidFill>
              </a:rPr>
              <a:t>3м</a:t>
            </a:r>
          </a:p>
        </p:txBody>
      </p:sp>
      <p:sp>
        <p:nvSpPr>
          <p:cNvPr id="424979" name="Text Box 19"/>
          <p:cNvSpPr txBox="1">
            <a:spLocks noChangeArrowheads="1"/>
          </p:cNvSpPr>
          <p:nvPr/>
        </p:nvSpPr>
        <p:spPr bwMode="auto">
          <a:xfrm>
            <a:off x="1849438" y="828675"/>
            <a:ext cx="7553325" cy="1920875"/>
          </a:xfrm>
          <a:prstGeom prst="rect">
            <a:avLst/>
          </a:prstGeom>
          <a:noFill/>
          <a:ln w="9525" algn="ctr">
            <a:noFill/>
            <a:prstDash val="sysDot"/>
            <a:miter lim="800000"/>
            <a:headEnd/>
            <a:tailEnd/>
          </a:ln>
          <a:effectLst/>
        </p:spPr>
        <p:txBody>
          <a:bodyPr>
            <a:spAutoFit/>
          </a:bodyPr>
          <a:lstStyle/>
          <a:p>
            <a:r>
              <a:rPr lang="ru-RU" sz="6000"/>
              <a:t>обернулось 1250 раз</a:t>
            </a:r>
          </a:p>
          <a:p>
            <a:endParaRPr lang="ru-RU" sz="6000"/>
          </a:p>
        </p:txBody>
      </p:sp>
      <p:sp>
        <p:nvSpPr>
          <p:cNvPr id="424981" name="Text Box 21"/>
          <p:cNvSpPr txBox="1">
            <a:spLocks noChangeArrowheads="1"/>
          </p:cNvSpPr>
          <p:nvPr/>
        </p:nvSpPr>
        <p:spPr bwMode="auto">
          <a:xfrm>
            <a:off x="1206500" y="3748088"/>
            <a:ext cx="4029075" cy="1098550"/>
          </a:xfrm>
          <a:prstGeom prst="rect">
            <a:avLst/>
          </a:prstGeom>
          <a:noFill/>
          <a:ln w="9525" algn="ctr">
            <a:noFill/>
            <a:prstDash val="sysDot"/>
            <a:miter lim="800000"/>
            <a:headEnd/>
            <a:tailEnd/>
          </a:ln>
          <a:effectLst/>
        </p:spPr>
        <p:txBody>
          <a:bodyPr wrap="none">
            <a:spAutoFit/>
          </a:bodyPr>
          <a:lstStyle/>
          <a:p>
            <a:r>
              <a:rPr lang="ru-RU" sz="6600"/>
              <a:t>оборотов?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451 -0.00833 L -0.55521 0.00092 " pathEditMode="relative" rAng="0" ptsTypes="AA">
                                      <p:cBhvr>
                                        <p:cTn id="6" dur="5000" fill="hold"/>
                                        <p:tgtEl>
                                          <p:spTgt spid="424967"/>
                                        </p:tgtEl>
                                        <p:attrNameLst>
                                          <p:attrName>ppt_x</p:attrName>
                                          <p:attrName>ppt_y</p:attrName>
                                        </p:attrNameLst>
                                      </p:cBhvr>
                                      <p:rCtr x="-280" y="5"/>
                                    </p:animMotion>
                                  </p:childTnLst>
                                </p:cTn>
                              </p:par>
                              <p:par>
                                <p:cTn id="7" presetID="0" presetClass="path" presetSubtype="0" accel="50000" decel="50000" fill="hold" grpId="0" nodeType="withEffect">
                                  <p:stCondLst>
                                    <p:cond delay="0"/>
                                  </p:stCondLst>
                                  <p:childTnLst>
                                    <p:animMotion origin="layout" path="M 0.00712 -0.01156 L -0.55261 -0.00208 " pathEditMode="relative" rAng="0" ptsTypes="AA">
                                      <p:cBhvr>
                                        <p:cTn id="8" dur="5000" fill="hold"/>
                                        <p:tgtEl>
                                          <p:spTgt spid="424968"/>
                                        </p:tgtEl>
                                        <p:attrNameLst>
                                          <p:attrName>ppt_x</p:attrName>
                                          <p:attrName>ppt_y</p:attrName>
                                        </p:attrNameLst>
                                      </p:cBhvr>
                                      <p:rCtr x="-280" y="5"/>
                                    </p:animMotion>
                                  </p:childTnLst>
                                </p:cTn>
                              </p:par>
                              <p:par>
                                <p:cTn id="9" presetID="8" presetClass="emph" presetSubtype="0" fill="hold" grpId="1" nodeType="withEffect">
                                  <p:stCondLst>
                                    <p:cond delay="0"/>
                                  </p:stCondLst>
                                  <p:childTnLst>
                                    <p:animRot by="-115200000">
                                      <p:cBhvr>
                                        <p:cTn id="10" dur="5000" fill="hold"/>
                                        <p:tgtEl>
                                          <p:spTgt spid="424968"/>
                                        </p:tgtEl>
                                        <p:attrNameLst>
                                          <p:attrName>r</p:attrName>
                                        </p:attrNameLst>
                                      </p:cBhvr>
                                    </p:animRot>
                                  </p:childTnLst>
                                </p:cTn>
                              </p:par>
                              <p:par>
                                <p:cTn id="11" presetID="0" presetClass="path" presetSubtype="0" accel="50000" decel="50000" fill="hold" grpId="0" nodeType="withEffect">
                                  <p:stCondLst>
                                    <p:cond delay="0"/>
                                  </p:stCondLst>
                                  <p:childTnLst>
                                    <p:animMotion origin="layout" path="M 1.66667E-6 -1.79191E-6 L -0.53004 0.00231 " pathEditMode="relative" rAng="0" ptsTypes="AA">
                                      <p:cBhvr>
                                        <p:cTn id="12" dur="5000" fill="hold"/>
                                        <p:tgtEl>
                                          <p:spTgt spid="424966"/>
                                        </p:tgtEl>
                                        <p:attrNameLst>
                                          <p:attrName>ppt_x</p:attrName>
                                          <p:attrName>ppt_y</p:attrName>
                                        </p:attrNameLst>
                                      </p:cBhvr>
                                      <p:rCtr x="-265" y="1"/>
                                    </p:animMotion>
                                  </p:childTnLst>
                                </p:cTn>
                              </p:par>
                              <p:par>
                                <p:cTn id="13" presetID="8" presetClass="emph" presetSubtype="0" fill="hold" grpId="0" nodeType="withEffect">
                                  <p:stCondLst>
                                    <p:cond delay="0"/>
                                  </p:stCondLst>
                                  <p:childTnLst>
                                    <p:animRot by="-43200000">
                                      <p:cBhvr>
                                        <p:cTn id="14" dur="5000" fill="hold"/>
                                        <p:tgtEl>
                                          <p:spTgt spid="424965"/>
                                        </p:tgtEl>
                                        <p:attrNameLst>
                                          <p:attrName>r</p:attrName>
                                        </p:attrNameLst>
                                      </p:cBhvr>
                                    </p:animRot>
                                  </p:childTnLst>
                                </p:cTn>
                              </p:par>
                              <p:par>
                                <p:cTn id="15" presetID="0" presetClass="path" presetSubtype="0" accel="50000" decel="50000" fill="hold" grpId="1" nodeType="withEffect">
                                  <p:stCondLst>
                                    <p:cond delay="0"/>
                                  </p:stCondLst>
                                  <p:childTnLst>
                                    <p:animMotion origin="layout" path="M 0.00347 0.00232 L -0.53333 -4.21965E-6 " pathEditMode="relative" rAng="0" ptsTypes="AA">
                                      <p:cBhvr>
                                        <p:cTn id="16" dur="5000" fill="hold"/>
                                        <p:tgtEl>
                                          <p:spTgt spid="424965"/>
                                        </p:tgtEl>
                                        <p:attrNameLst>
                                          <p:attrName>ppt_x</p:attrName>
                                          <p:attrName>ppt_y</p:attrName>
                                        </p:attrNameLst>
                                      </p:cBhvr>
                                      <p:rCtr x="-268" y="-1"/>
                                    </p:animMotion>
                                  </p:childTnLst>
                                </p:cTn>
                              </p:par>
                              <p:par>
                                <p:cTn id="17" presetID="0" presetClass="path" presetSubtype="0" accel="50000" decel="50000" fill="hold" grpId="0" nodeType="withEffect">
                                  <p:stCondLst>
                                    <p:cond delay="0"/>
                                  </p:stCondLst>
                                  <p:childTnLst>
                                    <p:animMotion origin="layout" path="M -2.77778E-7 4.79769E-6 L -0.53507 0.00717 " pathEditMode="relative" ptsTypes="AA">
                                      <p:cBhvr>
                                        <p:cTn id="18" dur="5000" fill="hold"/>
                                        <p:tgtEl>
                                          <p:spTgt spid="424969"/>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0.01059 4.04624E-6 L -0.53854 0.00254 " pathEditMode="relative" rAng="0" ptsTypes="AA">
                                      <p:cBhvr>
                                        <p:cTn id="20" dur="5000" fill="hold"/>
                                        <p:tgtEl>
                                          <p:spTgt spid="424970"/>
                                        </p:tgtEl>
                                        <p:attrNameLst>
                                          <p:attrName>ppt_x</p:attrName>
                                          <p:attrName>ppt_y</p:attrName>
                                        </p:attrNameLst>
                                      </p:cBhvr>
                                      <p:rCtr x="-264" y="1"/>
                                    </p:animMotion>
                                  </p:childTnLst>
                                </p:cTn>
                              </p:par>
                              <p:par>
                                <p:cTn id="21" presetID="0" presetClass="path" presetSubtype="0" accel="50000" decel="50000" fill="hold" nodeType="withEffect">
                                  <p:stCondLst>
                                    <p:cond delay="0"/>
                                  </p:stCondLst>
                                  <p:childTnLst>
                                    <p:animMotion origin="layout" path="M -2.5E-6 2.71676E-6 L -0.65434 -0.00485 " pathEditMode="relative" ptsTypes="AA">
                                      <p:cBhvr>
                                        <p:cTn id="22" dur="5000" fill="hold"/>
                                        <p:tgtEl>
                                          <p:spTgt spid="424971"/>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4.44444E-6 -3.2948E-6 L -0.63507 0.00255 " pathEditMode="relative" rAng="0" ptsTypes="AA">
                                      <p:cBhvr>
                                        <p:cTn id="24" dur="5000" fill="hold"/>
                                        <p:tgtEl>
                                          <p:spTgt spid="424980"/>
                                        </p:tgtEl>
                                        <p:attrNameLst>
                                          <p:attrName>ppt_x</p:attrName>
                                          <p:attrName>ppt_y</p:attrName>
                                        </p:attrNameLst>
                                      </p:cBhvr>
                                      <p:rCtr x="-318" y="1"/>
                                    </p:animMotion>
                                  </p:childTnLst>
                                </p:cTn>
                              </p:par>
                              <p:par>
                                <p:cTn id="25" presetID="0" presetClass="path" presetSubtype="0" accel="50000" decel="50000" fill="hold" grpId="0" nodeType="withEffect">
                                  <p:stCondLst>
                                    <p:cond delay="0"/>
                                  </p:stCondLst>
                                  <p:childTnLst>
                                    <p:animMotion origin="layout" path="M 1.11111E-6 1.50289E-6 L -0.65261 0.00231 " pathEditMode="relative" ptsTypes="AA">
                                      <p:cBhvr>
                                        <p:cTn id="26" dur="5000" fill="hold"/>
                                        <p:tgtEl>
                                          <p:spTgt spid="424972"/>
                                        </p:tgtEl>
                                        <p:attrNameLst>
                                          <p:attrName>ppt_x</p:attrName>
                                          <p:attrName>ppt_y</p:attrName>
                                        </p:attrNameLst>
                                      </p:cBhvr>
                                    </p:animMotion>
                                  </p:childTnLst>
                                </p:cTn>
                              </p:par>
                            </p:childTnLst>
                          </p:cTn>
                        </p:par>
                        <p:par>
                          <p:cTn id="27" fill="hold">
                            <p:stCondLst>
                              <p:cond delay="5000"/>
                            </p:stCondLst>
                            <p:childTnLst>
                              <p:par>
                                <p:cTn id="28" presetID="10" presetClass="entr" presetSubtype="0" fill="hold" grpId="0" nodeType="afterEffect">
                                  <p:stCondLst>
                                    <p:cond delay="0"/>
                                  </p:stCondLst>
                                  <p:childTnLst>
                                    <p:set>
                                      <p:cBhvr>
                                        <p:cTn id="29" dur="1" fill="hold">
                                          <p:stCondLst>
                                            <p:cond delay="0"/>
                                          </p:stCondLst>
                                        </p:cTn>
                                        <p:tgtEl>
                                          <p:spTgt spid="424974"/>
                                        </p:tgtEl>
                                        <p:attrNameLst>
                                          <p:attrName>style.visibility</p:attrName>
                                        </p:attrNameLst>
                                      </p:cBhvr>
                                      <p:to>
                                        <p:strVal val="visible"/>
                                      </p:to>
                                    </p:set>
                                    <p:animEffect transition="in" filter="fade">
                                      <p:cBhvr>
                                        <p:cTn id="30" dur="500"/>
                                        <p:tgtEl>
                                          <p:spTgt spid="424974"/>
                                        </p:tgtEl>
                                      </p:cBhvr>
                                    </p:animEffect>
                                  </p:childTnLst>
                                </p:cTn>
                              </p:par>
                            </p:childTnLst>
                          </p:cTn>
                        </p:par>
                        <p:par>
                          <p:cTn id="31" fill="hold">
                            <p:stCondLst>
                              <p:cond delay="5500"/>
                            </p:stCondLst>
                            <p:childTnLst>
                              <p:par>
                                <p:cTn id="32" presetID="0" presetClass="path" presetSubtype="0" accel="50000" decel="50000" fill="hold" grpId="1" nodeType="afterEffect">
                                  <p:stCondLst>
                                    <p:cond delay="0"/>
                                  </p:stCondLst>
                                  <p:childTnLst>
                                    <p:animMotion origin="layout" path="M -1.38889E-6 3.69942E-6 L 0.01927 -0.4185 " pathEditMode="relative" rAng="0" ptsTypes="AA">
                                      <p:cBhvr>
                                        <p:cTn id="33" dur="2000" fill="hold"/>
                                        <p:tgtEl>
                                          <p:spTgt spid="424974"/>
                                        </p:tgtEl>
                                        <p:attrNameLst>
                                          <p:attrName>ppt_x</p:attrName>
                                          <p:attrName>ppt_y</p:attrName>
                                        </p:attrNameLst>
                                      </p:cBhvr>
                                      <p:rCtr x="10" y="-209"/>
                                    </p:animMotion>
                                  </p:childTnLst>
                                </p:cTn>
                              </p:par>
                            </p:childTnLst>
                          </p:cTn>
                        </p:par>
                        <p:par>
                          <p:cTn id="34" fill="hold">
                            <p:stCondLst>
                              <p:cond delay="7500"/>
                            </p:stCondLst>
                            <p:childTnLst>
                              <p:par>
                                <p:cTn id="35" presetID="10" presetClass="entr" presetSubtype="0" fill="hold" nodeType="afterEffect">
                                  <p:stCondLst>
                                    <p:cond delay="0"/>
                                  </p:stCondLst>
                                  <p:childTnLst>
                                    <p:set>
                                      <p:cBhvr>
                                        <p:cTn id="36" dur="1" fill="hold">
                                          <p:stCondLst>
                                            <p:cond delay="0"/>
                                          </p:stCondLst>
                                        </p:cTn>
                                        <p:tgtEl>
                                          <p:spTgt spid="424977">
                                            <p:txEl>
                                              <p:pRg st="0" end="0"/>
                                            </p:txEl>
                                          </p:spTgt>
                                        </p:tgtEl>
                                        <p:attrNameLst>
                                          <p:attrName>style.visibility</p:attrName>
                                        </p:attrNameLst>
                                      </p:cBhvr>
                                      <p:to>
                                        <p:strVal val="visible"/>
                                      </p:to>
                                    </p:set>
                                    <p:animEffect transition="in" filter="fade">
                                      <p:cBhvr>
                                        <p:cTn id="37" dur="500"/>
                                        <p:tgtEl>
                                          <p:spTgt spid="424977">
                                            <p:txEl>
                                              <p:pRg st="0" end="0"/>
                                            </p:txEl>
                                          </p:spTgt>
                                        </p:tgtEl>
                                      </p:cBhvr>
                                    </p:animEffect>
                                  </p:childTnLst>
                                </p:cTn>
                              </p:par>
                            </p:childTnLst>
                          </p:cTn>
                        </p:par>
                        <p:par>
                          <p:cTn id="38" fill="hold">
                            <p:stCondLst>
                              <p:cond delay="8000"/>
                            </p:stCondLst>
                            <p:childTnLst>
                              <p:par>
                                <p:cTn id="39" presetID="10" presetClass="entr" presetSubtype="0" fill="hold" grpId="0" nodeType="afterEffect">
                                  <p:stCondLst>
                                    <p:cond delay="0"/>
                                  </p:stCondLst>
                                  <p:childTnLst>
                                    <p:set>
                                      <p:cBhvr>
                                        <p:cTn id="40" dur="1" fill="hold">
                                          <p:stCondLst>
                                            <p:cond delay="0"/>
                                          </p:stCondLst>
                                        </p:cTn>
                                        <p:tgtEl>
                                          <p:spTgt spid="424979"/>
                                        </p:tgtEl>
                                        <p:attrNameLst>
                                          <p:attrName>style.visibility</p:attrName>
                                        </p:attrNameLst>
                                      </p:cBhvr>
                                      <p:to>
                                        <p:strVal val="visible"/>
                                      </p:to>
                                    </p:set>
                                    <p:animEffect transition="in" filter="fade">
                                      <p:cBhvr>
                                        <p:cTn id="41" dur="500"/>
                                        <p:tgtEl>
                                          <p:spTgt spid="424979"/>
                                        </p:tgtEl>
                                      </p:cBhvr>
                                    </p:animEffect>
                                  </p:childTnLst>
                                </p:cTn>
                              </p:par>
                            </p:childTnLst>
                          </p:cTn>
                        </p:par>
                        <p:par>
                          <p:cTn id="42" fill="hold">
                            <p:stCondLst>
                              <p:cond delay="8500"/>
                            </p:stCondLst>
                            <p:childTnLst>
                              <p:par>
                                <p:cTn id="43" presetID="10" presetClass="entr" presetSubtype="0" fill="hold" grpId="0" nodeType="afterEffect">
                                  <p:stCondLst>
                                    <p:cond delay="0"/>
                                  </p:stCondLst>
                                  <p:childTnLst>
                                    <p:set>
                                      <p:cBhvr>
                                        <p:cTn id="44" dur="1" fill="hold">
                                          <p:stCondLst>
                                            <p:cond delay="0"/>
                                          </p:stCondLst>
                                        </p:cTn>
                                        <p:tgtEl>
                                          <p:spTgt spid="424975"/>
                                        </p:tgtEl>
                                        <p:attrNameLst>
                                          <p:attrName>style.visibility</p:attrName>
                                        </p:attrNameLst>
                                      </p:cBhvr>
                                      <p:to>
                                        <p:strVal val="visible"/>
                                      </p:to>
                                    </p:set>
                                    <p:animEffect transition="in" filter="fade">
                                      <p:cBhvr>
                                        <p:cTn id="45" dur="500"/>
                                        <p:tgtEl>
                                          <p:spTgt spid="42497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24978"/>
                                        </p:tgtEl>
                                        <p:attrNameLst>
                                          <p:attrName>style.visibility</p:attrName>
                                        </p:attrNameLst>
                                      </p:cBhvr>
                                      <p:to>
                                        <p:strVal val="visible"/>
                                      </p:to>
                                    </p:set>
                                    <p:animEffect transition="in" filter="fade">
                                      <p:cBhvr>
                                        <p:cTn id="48" dur="500"/>
                                        <p:tgtEl>
                                          <p:spTgt spid="424978"/>
                                        </p:tgtEl>
                                      </p:cBhvr>
                                    </p:animEffect>
                                  </p:childTnLst>
                                </p:cTn>
                              </p:par>
                            </p:childTnLst>
                          </p:cTn>
                        </p:par>
                        <p:par>
                          <p:cTn id="49" fill="hold">
                            <p:stCondLst>
                              <p:cond delay="9000"/>
                            </p:stCondLst>
                            <p:childTnLst>
                              <p:par>
                                <p:cTn id="50" presetID="49" presetClass="entr" presetSubtype="0" decel="100000" fill="hold" grpId="0" nodeType="afterEffect">
                                  <p:stCondLst>
                                    <p:cond delay="0"/>
                                  </p:stCondLst>
                                  <p:childTnLst>
                                    <p:set>
                                      <p:cBhvr>
                                        <p:cTn id="51" dur="1" fill="hold">
                                          <p:stCondLst>
                                            <p:cond delay="0"/>
                                          </p:stCondLst>
                                        </p:cTn>
                                        <p:tgtEl>
                                          <p:spTgt spid="424981"/>
                                        </p:tgtEl>
                                        <p:attrNameLst>
                                          <p:attrName>style.visibility</p:attrName>
                                        </p:attrNameLst>
                                      </p:cBhvr>
                                      <p:to>
                                        <p:strVal val="visible"/>
                                      </p:to>
                                    </p:set>
                                    <p:anim calcmode="lin" valueType="num">
                                      <p:cBhvr>
                                        <p:cTn id="52" dur="500" fill="hold"/>
                                        <p:tgtEl>
                                          <p:spTgt spid="424981"/>
                                        </p:tgtEl>
                                        <p:attrNameLst>
                                          <p:attrName>ppt_w</p:attrName>
                                        </p:attrNameLst>
                                      </p:cBhvr>
                                      <p:tavLst>
                                        <p:tav tm="0">
                                          <p:val>
                                            <p:fltVal val="0"/>
                                          </p:val>
                                        </p:tav>
                                        <p:tav tm="100000">
                                          <p:val>
                                            <p:strVal val="#ppt_w"/>
                                          </p:val>
                                        </p:tav>
                                      </p:tavLst>
                                    </p:anim>
                                    <p:anim calcmode="lin" valueType="num">
                                      <p:cBhvr>
                                        <p:cTn id="53" dur="500" fill="hold"/>
                                        <p:tgtEl>
                                          <p:spTgt spid="424981"/>
                                        </p:tgtEl>
                                        <p:attrNameLst>
                                          <p:attrName>ppt_h</p:attrName>
                                        </p:attrNameLst>
                                      </p:cBhvr>
                                      <p:tavLst>
                                        <p:tav tm="0">
                                          <p:val>
                                            <p:fltVal val="0"/>
                                          </p:val>
                                        </p:tav>
                                        <p:tav tm="100000">
                                          <p:val>
                                            <p:strVal val="#ppt_h"/>
                                          </p:val>
                                        </p:tav>
                                      </p:tavLst>
                                    </p:anim>
                                    <p:anim calcmode="lin" valueType="num">
                                      <p:cBhvr>
                                        <p:cTn id="54" dur="500" fill="hold"/>
                                        <p:tgtEl>
                                          <p:spTgt spid="424981"/>
                                        </p:tgtEl>
                                        <p:attrNameLst>
                                          <p:attrName>style.rotation</p:attrName>
                                        </p:attrNameLst>
                                      </p:cBhvr>
                                      <p:tavLst>
                                        <p:tav tm="0">
                                          <p:val>
                                            <p:fltVal val="360"/>
                                          </p:val>
                                        </p:tav>
                                        <p:tav tm="100000">
                                          <p:val>
                                            <p:fltVal val="0"/>
                                          </p:val>
                                        </p:tav>
                                      </p:tavLst>
                                    </p:anim>
                                    <p:animEffect transition="in" filter="fade">
                                      <p:cBhvr>
                                        <p:cTn id="55" dur="500"/>
                                        <p:tgtEl>
                                          <p:spTgt spid="424981"/>
                                        </p:tgtEl>
                                      </p:cBhvr>
                                    </p:animEffect>
                                  </p:childTnLst>
                                </p:cTn>
                              </p:par>
                            </p:childTnLst>
                          </p:cTn>
                        </p:par>
                        <p:par>
                          <p:cTn id="56" fill="hold">
                            <p:stCondLst>
                              <p:cond delay="9500"/>
                            </p:stCondLst>
                            <p:childTnLst>
                              <p:par>
                                <p:cTn id="57" presetID="32" presetClass="emph" presetSubtype="0" fill="hold" grpId="0" nodeType="afterEffect">
                                  <p:stCondLst>
                                    <p:cond delay="0"/>
                                  </p:stCondLst>
                                  <p:childTnLst>
                                    <p:animClr clrSpc="rgb" dir="cw">
                                      <p:cBhvr override="childStyle">
                                        <p:cTn id="58" dur="100" fill="hold"/>
                                        <p:tgtEl>
                                          <p:spTgt spid="424973"/>
                                        </p:tgtEl>
                                        <p:attrNameLst>
                                          <p:attrName>style.color</p:attrName>
                                        </p:attrNameLst>
                                      </p:cBhvr>
                                      <p:to>
                                        <a:schemeClr val="accent2"/>
                                      </p:to>
                                    </p:animClr>
                                    <p:animClr clrSpc="rgb" dir="cw">
                                      <p:cBhvr>
                                        <p:cTn id="59" dur="100" fill="hold"/>
                                        <p:tgtEl>
                                          <p:spTgt spid="424973"/>
                                        </p:tgtEl>
                                        <p:attrNameLst>
                                          <p:attrName>fillcolor</p:attrName>
                                        </p:attrNameLst>
                                      </p:cBhvr>
                                      <p:to>
                                        <a:schemeClr val="accent2"/>
                                      </p:to>
                                    </p:animClr>
                                    <p:set>
                                      <p:cBhvr>
                                        <p:cTn id="60" dur="100" fill="hold"/>
                                        <p:tgtEl>
                                          <p:spTgt spid="424973"/>
                                        </p:tgtEl>
                                        <p:attrNameLst>
                                          <p:attrName>fill.type</p:attrName>
                                        </p:attrNameLst>
                                      </p:cBhvr>
                                      <p:to>
                                        <p:strVal val="solid"/>
                                      </p:to>
                                    </p:set>
                                    <p:set>
                                      <p:cBhvr>
                                        <p:cTn id="61" dur="100" fill="hold"/>
                                        <p:tgtEl>
                                          <p:spTgt spid="424973"/>
                                        </p:tgtEl>
                                        <p:attrNameLst>
                                          <p:attrName>fill.on</p:attrName>
                                        </p:attrNameLst>
                                      </p:cBhvr>
                                      <p:to>
                                        <p:strVal val="true"/>
                                      </p:to>
                                    </p:set>
                                    <p:animRot by="120000">
                                      <p:cBhvr>
                                        <p:cTn id="62" dur="100" fill="hold">
                                          <p:stCondLst>
                                            <p:cond delay="0"/>
                                          </p:stCondLst>
                                        </p:cTn>
                                        <p:tgtEl>
                                          <p:spTgt spid="424973"/>
                                        </p:tgtEl>
                                        <p:attrNameLst>
                                          <p:attrName>r</p:attrName>
                                        </p:attrNameLst>
                                      </p:cBhvr>
                                    </p:animRot>
                                    <p:animRot by="-240000">
                                      <p:cBhvr>
                                        <p:cTn id="63" dur="200" fill="hold">
                                          <p:stCondLst>
                                            <p:cond delay="200"/>
                                          </p:stCondLst>
                                        </p:cTn>
                                        <p:tgtEl>
                                          <p:spTgt spid="424973"/>
                                        </p:tgtEl>
                                        <p:attrNameLst>
                                          <p:attrName>r</p:attrName>
                                        </p:attrNameLst>
                                      </p:cBhvr>
                                    </p:animRot>
                                    <p:animRot by="240000">
                                      <p:cBhvr>
                                        <p:cTn id="64" dur="200" fill="hold">
                                          <p:stCondLst>
                                            <p:cond delay="400"/>
                                          </p:stCondLst>
                                        </p:cTn>
                                        <p:tgtEl>
                                          <p:spTgt spid="424973"/>
                                        </p:tgtEl>
                                        <p:attrNameLst>
                                          <p:attrName>r</p:attrName>
                                        </p:attrNameLst>
                                      </p:cBhvr>
                                    </p:animRot>
                                    <p:animRot by="-240000">
                                      <p:cBhvr>
                                        <p:cTn id="65" dur="200" fill="hold">
                                          <p:stCondLst>
                                            <p:cond delay="600"/>
                                          </p:stCondLst>
                                        </p:cTn>
                                        <p:tgtEl>
                                          <p:spTgt spid="424973"/>
                                        </p:tgtEl>
                                        <p:attrNameLst>
                                          <p:attrName>r</p:attrName>
                                        </p:attrNameLst>
                                      </p:cBhvr>
                                    </p:animRot>
                                    <p:animRot by="120000">
                                      <p:cBhvr>
                                        <p:cTn id="66" dur="200" fill="hold">
                                          <p:stCondLst>
                                            <p:cond delay="800"/>
                                          </p:stCondLst>
                                        </p:cTn>
                                        <p:tgtEl>
                                          <p:spTgt spid="42497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6" grpId="0" animBg="1"/>
      <p:bldP spid="424965" grpId="0" animBg="1"/>
      <p:bldP spid="424965" grpId="1" animBg="1"/>
      <p:bldP spid="424967" grpId="0" animBg="1"/>
      <p:bldP spid="424968" grpId="0" animBg="1"/>
      <p:bldP spid="424968" grpId="1" animBg="1"/>
      <p:bldP spid="424972" grpId="0" animBg="1"/>
      <p:bldP spid="424973" grpId="0" animBg="1"/>
      <p:bldP spid="424969" grpId="0" animBg="1"/>
      <p:bldP spid="424970" grpId="0" animBg="1"/>
      <p:bldP spid="424974" grpId="0" animBg="1"/>
      <p:bldP spid="424974" grpId="1" animBg="1"/>
      <p:bldP spid="424975" grpId="0" animBg="1"/>
      <p:bldP spid="424978" grpId="0"/>
      <p:bldP spid="424979" grpId="0"/>
      <p:bldP spid="424981" grpId="0"/>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3198</TotalTime>
  <Words>708</Words>
  <Application>Microsoft Office PowerPoint</Application>
  <PresentationFormat>Экран (4:3)</PresentationFormat>
  <Paragraphs>90</Paragraphs>
  <Slides>14</Slides>
  <Notes>12</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18" baseType="lpstr">
      <vt:lpstr>Times New Roman</vt:lpstr>
      <vt:lpstr>Arial</vt:lpstr>
      <vt:lpstr>Оформление по умолчанию</vt:lpstr>
      <vt:lpstr>Microsoft Equation 3.0</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1</cp:lastModifiedBy>
  <cp:revision>77</cp:revision>
  <dcterms:created xsi:type="dcterms:W3CDTF">1601-01-01T00:00:00Z</dcterms:created>
  <dcterms:modified xsi:type="dcterms:W3CDTF">2013-02-04T17:04:01Z</dcterms:modified>
</cp:coreProperties>
</file>