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04" r:id="rId2"/>
    <p:sldId id="302" r:id="rId3"/>
    <p:sldId id="284" r:id="rId4"/>
    <p:sldId id="279" r:id="rId5"/>
    <p:sldId id="277" r:id="rId6"/>
    <p:sldId id="280" r:id="rId7"/>
    <p:sldId id="285" r:id="rId8"/>
    <p:sldId id="281" r:id="rId9"/>
    <p:sldId id="260" r:id="rId10"/>
    <p:sldId id="286" r:id="rId11"/>
    <p:sldId id="28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FE5005-729B-4E66-8F6D-4A35F7BCD422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30878-CE79-4F9B-A458-F610F8F32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0878-CE79-4F9B-A458-F610F8F32276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530878-CE79-4F9B-A458-F610F8F32276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4D393-3570-4D35-9C78-12AB29472D14}" type="datetimeFigureOut">
              <a:rPr lang="ru-RU" smtClean="0"/>
              <a:pPr/>
              <a:t>17.03.2013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5399C-1BC8-4173-987F-4077EE9A62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.jpe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3.jpe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928662" y="785794"/>
            <a:ext cx="742955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ОТКРЫТОЕ  ЗАНЯТИЕ</a:t>
            </a:r>
            <a:b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КРУЖКА   «ВСЕЗНАЙКА»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4" descr="https://encrypted-tbn1.gstatic.com/images?q=tbn:ANd9GcT9VdFSkww0E73iV_Yt_d8AX8-x_xCmJ0AQuXYRX9JZdFYI87M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857496"/>
            <a:ext cx="2786082" cy="2060146"/>
          </a:xfrm>
          <a:prstGeom prst="rect">
            <a:avLst/>
          </a:prstGeom>
          <a:noFill/>
        </p:spPr>
      </p:pic>
      <p:pic>
        <p:nvPicPr>
          <p:cNvPr id="6" name="Picture 2" descr="https://encrypted-tbn0.gstatic.com/images?q=tbn:ANd9GcQZpqxkU4TzlAvv-XAjyBALrOZ8hl73DCsmwEJ8QerGT0_kXaEz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2786058"/>
            <a:ext cx="2000264" cy="2138532"/>
          </a:xfrm>
          <a:prstGeom prst="rect">
            <a:avLst/>
          </a:prstGeom>
          <a:noFill/>
        </p:spPr>
      </p:pic>
      <p:pic>
        <p:nvPicPr>
          <p:cNvPr id="7" name="Picture 4" descr="https://encrypted-tbn3.gstatic.com/images?q=tbn:ANd9GcQYJvPc3ObL1o6bdCnyX_6nbdU3eLlXc3YU1d-Kv-cAY9cHGEw5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5143512"/>
            <a:ext cx="2286016" cy="1425111"/>
          </a:xfrm>
          <a:prstGeom prst="rect">
            <a:avLst/>
          </a:prstGeom>
          <a:noFill/>
        </p:spPr>
      </p:pic>
      <p:pic>
        <p:nvPicPr>
          <p:cNvPr id="8" name="Picture 2" descr="https://encrypted-tbn0.gstatic.com/images?q=tbn:ANd9GcQvMzMNUP39J7SwR6oi2_ycHICx_T18HL4lAwu4nC6rtEnziR6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82" y="2786058"/>
            <a:ext cx="2071702" cy="2214578"/>
          </a:xfrm>
          <a:prstGeom prst="rect">
            <a:avLst/>
          </a:prstGeom>
          <a:noFill/>
        </p:spPr>
      </p:pic>
      <p:pic>
        <p:nvPicPr>
          <p:cNvPr id="9" name="Picture 4" descr="https://encrypted-tbn2.gstatic.com/images?q=tbn:ANd9GcT37ofMmXs3Nfw0-A2i9FHWVEX2biAyxF4aqk8Yy_jq0Pw8nAmfcw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1472" y="5143513"/>
            <a:ext cx="2786082" cy="1357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428604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СПОРТИВНЫЕ ВИДЫ ХОББИ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s://encrypted-tbn3.gstatic.com/images?q=tbn:ANd9GcQ8gcVh884X0CNuwjF5Ityd4lanEczf4kV1jzNWqMeD3EqIbib4O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9598" y="1285860"/>
            <a:ext cx="2724060" cy="2071702"/>
          </a:xfrm>
          <a:prstGeom prst="rect">
            <a:avLst/>
          </a:prstGeom>
          <a:noFill/>
        </p:spPr>
      </p:pic>
      <p:pic>
        <p:nvPicPr>
          <p:cNvPr id="5" name="Рисунок 4" descr="dc9897f7695bd09848bc8c9441fa33f5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8926" y="1000108"/>
            <a:ext cx="2357454" cy="296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legkaya-atletika.preview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4000504"/>
            <a:ext cx="3500436" cy="2625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images (5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2928926" y="4065382"/>
            <a:ext cx="2361477" cy="2578328"/>
          </a:xfrm>
          <a:prstGeom prst="rect">
            <a:avLst/>
          </a:prstGeom>
        </p:spPr>
      </p:pic>
      <p:pic>
        <p:nvPicPr>
          <p:cNvPr id="8" name="Рисунок 5" descr="images (6)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48933" y="1142984"/>
            <a:ext cx="3309347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images (8)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3" y="3650822"/>
            <a:ext cx="2571768" cy="299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57158" y="571480"/>
            <a:ext cx="850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ХОББИ СВЯЗАННЫЕ С ПРИРОДОЙ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encrypted-tbn1.gstatic.com/images?q=tbn:ANd9GcSszPqmNTCKiNQ6qg3V4Gq_oHWa_VAtJdy_LRDEWOea9rpfTW5gM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156" y="1214422"/>
            <a:ext cx="3018446" cy="2286016"/>
          </a:xfrm>
          <a:prstGeom prst="rect">
            <a:avLst/>
          </a:prstGeom>
          <a:noFill/>
        </p:spPr>
      </p:pic>
      <p:pic>
        <p:nvPicPr>
          <p:cNvPr id="5" name="Рисунок 8" descr="1265866730_73163671_1--- (1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4071942"/>
            <a:ext cx="268982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images (11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438527"/>
            <a:ext cx="2554960" cy="220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https://encrypted-tbn2.gstatic.com/images?q=tbn:ANd9GcTWE4xRrTu-ff9LSom_sMi2Y-Fzsvu5g5FM_nr9hQH0N7ZGol_sx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86116" y="1326663"/>
            <a:ext cx="2714644" cy="2602403"/>
          </a:xfrm>
          <a:prstGeom prst="rect">
            <a:avLst/>
          </a:prstGeom>
          <a:noFill/>
        </p:spPr>
      </p:pic>
      <p:pic>
        <p:nvPicPr>
          <p:cNvPr id="8" name="Рисунок 4" descr="images (12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4282" y="3786190"/>
            <a:ext cx="28575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AutoShape 4" descr="data:image/jpeg;base64,/9j/4AAQSkZJRgABAQAAAQABAAD/2wCEAAkGBwgHBgkIBwgKCgkLDRYPDQwMDRsUFRAWIB0iIiAdHx8kKDQsJCYxJx8fLT0tMTU3Ojo6Iys/RD84QzQ5OjcBCgoKDQwNGg8PGjclHyU3Nzc3Nzc3Nzc3Nzc3Nzc3Nzc3Nzc3Nzc3Nzc3Nzc3Nzc3Nzc3Nzc3Nzc3Nzc3Nzc3N//AABEIAFcAhgMBIgACEQEDEQH/xAAcAAAABwEBAAAAAAAAAAAAAAAAAgMEBQYHAQj/xAA+EAABAwMCAgYHBQYHAQAAAAABAgMEAAUREiEGMRMiQVFxgQcUMkJSYZEjJHKhsTNigsHR8DRjc5LC4fIV/8QAGQEAAgMBAAAAAAAAAAAAAAAAAwQAAQIF/8QAJREAAgICAQMEAwEAAAAAAAAAAAECEQMhEhMiMQQyQXFCUZEj/9oADAMBAAIRAxEAPwDUkilEiipFQHG3EyOHLYC0lDk9/IjNK5A9q1DuGR4nAozdAUrLIBRwKwZzjHiJ9WuTdHh/phIT5pAp/C40uDHXVIdV/FkZ8BgYrHNBOmzaHvYqpzG0uzlLXVfY46myVp1oS2nYKUokaj5DGPrUxFukOStCumTqc93Pb3Z5UTHkigc8cv0HU0nR7NQ6E6bmirA4KZ2yKly7df3U/wA6O5aYDjtFjsg+yqXWhNM2mugp0V0sxhBk0aioNGqEOYrmKNXKhAhFFIpQiikVZQkRQoxFCoQSzpTqX7u/03NYHxbfH7/dVSXOqNOlpCfdRkkD5nc+Zren8+rPYTq+yX1fi6p2rzcGlvlpIBK1BPLxz/1WMjC40djpcUvSg0+aiOLX7mfhSe3vxTYxywcKSQU+4QQdqsPDEcSbg0l1BUe049n5UtJ0MxjbGoYXG5Nudb2tP98/OpeyQ5b76S0yoDUCpxW6VDkezY1cE2lLzuSnSn3qmPVWo8QoaKU6et9dv6VWOXJ7CZYKMbQyCNLSUfCnFdtydM3XT+Iyh2pFNvaC9QSDT3VSVHN6bbsVB1IpQ+zXAwE12sWmXTR1CtNKJWldQ90mdAim1guPTataverTTqzKkroseK5iuh1NELiaHYSkdNFNHzRTWzIQihXTQqyhs7IYiNLlSnUMsN9Z1bhwlIHaTWLWeOhjiJWkdTpHENLxyTk4PhjGPGrlx02/J4ZnnWpwsJ9YaGdipvCgCO32eVQapLN0hQ73ESEB5IS+n4Ff+sj6ULKrixnB25EOZVqZuDjokNlDoxoV2kH9eX51L2uCzAZ0MpSD34/nUdHnZDXSrBqWQ6nRzJpC6OpJJuxK4QbnIUTHnKab1DqpTnbt3pGc1IitxHFSnXEkqSU55qB3ye7GNqcSZykRyhLyWgeRV7xqJlXxbtsk9Ky0lLRUtJzsSkHfPz5UXDuaFvVWsTp0NeIOLnrKjoY7gTJebOlzOS2MgasfWjcFRrg/EF7nXaXEi6S4lXSklxIySog7BNCz8LRpS5Dtx+9OvOpKweSQkhQT4DAz34xV6dgxLnBXBfja2TpGhKtIwCDjbs25d1Fnl3SFsWHtTkL2i/Q7oyVwnumQg6dWMEn507lTo0XHrT7bOv2ekXjPhUPHEa1JSzGtwiMLcT1kgYUont8qpnpRlhy4WxsjVht0gDfJJSOXfW4TTB5INMtN8e9babXEBeStWUKRkhVMeGZTaJKoy3Upf16OjJ62ruxUpwVJbb4PtWnqgRwo47OsSf1qmWm3ybPx9bEzFIX6yXZKFo3B6q8jxBo6zquNAH6Zt8rL7euIbdYwz686tKnchtCElROMZ28xUCr0h2wHU3HmLb+IIwKg/ShPS3eIGEH/AA7h2H+aR/xFU1F0HRadBzpwdtuVZ5p/BfTrVmrWL0kWi7XmHamG3g9JVoQokEA4J3x4VdzWZeiNFkkqmLjwI6brGd1qc0dbQvkQfEKH0rTTVlpUENCgaFQor0yHrUSoDo1gpVjly3/I1kHDUo2K7yrBLR926dbIBPf/AFGCK24DpE4PsjnWN+kaxPMcT+spJbLwC0PAbFQ2z4jAoYcez+ltssx3MlJGptzsWk8j49/zpWLeFM9VxWUd9QT9xuFwQ3GuSyHobelDSE5K1KIOsd+wx8h40a3LcXMwhAKQ4Akc9Rzv5UtLFukOwz9tstZmx1pKluMkjYa98VERmlX2W0wyoriMO9I+sDCVrB6qPDO58qmuJJUacWOGeHI7C5Sm9MuYEAiMg9mr4iMjyHlYuHrDHs9taixtS0jrKWvmtXaf77qpf5PWzEpPPFJqlY4hxBGaSB2bk9pPbS6HOiUTgnHPfAFKqSoJDLeCFe9WfXxd5vN1Vw6wh2OOhDshLKkqWUZOnfIynYct996qMHIkskY+Swvvs3RzprTcTIS08hTzWoKQ3ueXz+VVzihyVC4ksl1caSY0Sb0ClFQ316CDj+InyFS3o24an8PwbyL3GEWIvS5rUsFRKQrJGOQAo0fXLaW5KnPpaV1ktqIBCDyye/GPzorSggMW8j+gQrj0HEkixKbIZUytxspHV0KOrHywcjypGWcT7At10qcg9PrJO/7PRnw7afS3Y5+3DiQrGjJG3fn9aQsDbEt9TriNZzjrH55O3dWMeKeR6C5M2PFHu/hU/SKxd+mgynIT/RFtaNSEa+ate4HLniqM5OUgFK+qoc0qGCK9MDBG4CvGm8iNGdKi4w0on2stjNOdOtHP617ozH0IXW2sXWTbldIbhMQSl1ShhSU7lOO87nyrazUPbYUNtwONxWW3E5wtKACNsHB+tS5q6oid7CmhQJoVCEIy+4UqCEjX2ZOxptJjMXiEm33B1oygAoJCcFJHIhPaO/HZSTDxHPbxpaS4wWyqQBpRyV72fke/5UPwGM5u1ojuS1QbnBmIeQdLTzJ67Y704G4p5YuDXUJJXMmuJIICXiEpGcjkACefafI1cOndfLa5K9RQnCEnfbvP71LNvauqk9XvpaWb4Q1HDq2dttrh29OmOy20M5UltIAz5eVSKlIS1vgAHAApiJKQN9kjmT21XJXHUBuQlm3LRPmKyhDDOpxDY7VKKATnuCck8tudZgubLyPgi2IbUvKycK7AOyqvbHWR6Wpba8dM3bGkIx4FZH0I8qcMyeJ5KQhmHDYBTtMkBacfMM5JPgSPCl+GuEbfbpzdxcbdlXRCnFqnPLJccUsYUTjbGOQx+pNOJUqQg5cnbJzix7TZxH9+W4loj90bq/THnUA3bw/c4gcSC0k5KSMjYZ3qQv73rF5ZazluK0CcfGo5/QJ+tKw0/eGldu+3lS0u7IkOR7MbZXeKBh1I7PDakuFPbV+KluKf2tJ8KjrL/FXWXsRxZbmy5INFcNGT7FJOmgS8hUO4Jp+TUXDc0U5XJFYkGh4HBNCuJOqhWbRuikGWmNGckPZCG0alqG+1MET3JX2zh0ZTkJ56R2+ffQoUtnboe9NFNuyRjkKbSrJpOXOQ0jqAiu0KUY0R7k9yQQonAPsgc1UZhxxOyNhnkNvOhQpzFpaEsu3ssEC4KQjS+VqR35qQXcWoEJct0EttJ2xzV3D64oUKP8C1dyIGE4t8rkSDl14la8dmTy8thUrBV97R+FR/KhQpOHuX2O5PYyu8VK+1R50nwor2/wAVChXY/BHDfvZc0nq03eVXKFAfkIIuPdGjYmmX/wB+O37Rz/CaFCqkjcWOWuI4+n2j/tNChQrHFG+T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2534" name="AutoShape 6" descr="data:image/jpeg;base64,/9j/4AAQSkZJRgABAQAAAQABAAD/2wCEAAkGBwgHBgkIBwgKCgkLDRYPDQwMDRsUFRAWIB0iIiAdHx8kKDQsJCYxJx8fLT0tMTU3Ojo6Iys/RD84QzQ5OjcBCgoKDQwNGg8PGjclHyU3Nzc3Nzc3Nzc3Nzc3Nzc3Nzc3Nzc3Nzc3Nzc3Nzc3Nzc3Nzc3Nzc3Nzc3Nzc3Nzc3N//AABEIAFcAhgMBIgACEQEDEQH/xAAcAAAABwEBAAAAAAAAAAAAAAAAAgMEBQYHAQj/xAA+EAABAwMCAgYHBQYHAQAAAAABAgMEAAUREiEGMRMiQVFxgQcUMkJSYZEjJHKhsTNigsHR8DRjc5LC4fIV/8QAGQEAAgMBAAAAAAAAAAAAAAAAAwQAAQIF/8QAJREAAgICAQMEAwEAAAAAAAAAAAECEQMhEhMiMQQyQXFCUZEj/9oADAMBAAIRAxEAPwDUkilEiipFQHG3EyOHLYC0lDk9/IjNK5A9q1DuGR4nAozdAUrLIBRwKwZzjHiJ9WuTdHh/phIT5pAp/C40uDHXVIdV/FkZ8BgYrHNBOmzaHvYqpzG0uzlLXVfY46myVp1oS2nYKUokaj5DGPrUxFukOStCumTqc93Pb3Z5UTHkigc8cv0HU0nR7NQ6E6bmirA4KZ2yKly7df3U/wA6O5aYDjtFjsg+yqXWhNM2mugp0V0sxhBk0aioNGqEOYrmKNXKhAhFFIpQiikVZQkRQoxFCoQSzpTqX7u/03NYHxbfH7/dVSXOqNOlpCfdRkkD5nc+Zren8+rPYTq+yX1fi6p2rzcGlvlpIBK1BPLxz/1WMjC40djpcUvSg0+aiOLX7mfhSe3vxTYxywcKSQU+4QQdqsPDEcSbg0l1BUe049n5UtJ0MxjbGoYXG5Nudb2tP98/OpeyQ5b76S0yoDUCpxW6VDkezY1cE2lLzuSnSn3qmPVWo8QoaKU6et9dv6VWOXJ7CZYKMbQyCNLSUfCnFdtydM3XT+Iyh2pFNvaC9QSDT3VSVHN6bbsVB1IpQ+zXAwE12sWmXTR1CtNKJWldQ90mdAim1guPTataverTTqzKkroseK5iuh1NELiaHYSkdNFNHzRTWzIQihXTQqyhs7IYiNLlSnUMsN9Z1bhwlIHaTWLWeOhjiJWkdTpHENLxyTk4PhjGPGrlx02/J4ZnnWpwsJ9YaGdipvCgCO32eVQapLN0hQ73ESEB5IS+n4Ff+sj6ULKrixnB25EOZVqZuDjokNlDoxoV2kH9eX51L2uCzAZ0MpSD34/nUdHnZDXSrBqWQ6nRzJpC6OpJJuxK4QbnIUTHnKab1DqpTnbt3pGc1IitxHFSnXEkqSU55qB3ye7GNqcSZykRyhLyWgeRV7xqJlXxbtsk9Ky0lLRUtJzsSkHfPz5UXDuaFvVWsTp0NeIOLnrKjoY7gTJebOlzOS2MgasfWjcFRrg/EF7nXaXEi6S4lXSklxIySog7BNCz8LRpS5Dtx+9OvOpKweSQkhQT4DAz34xV6dgxLnBXBfja2TpGhKtIwCDjbs25d1Fnl3SFsWHtTkL2i/Q7oyVwnumQg6dWMEn507lTo0XHrT7bOv2ekXjPhUPHEa1JSzGtwiMLcT1kgYUont8qpnpRlhy4WxsjVht0gDfJJSOXfW4TTB5INMtN8e9babXEBeStWUKRkhVMeGZTaJKoy3Upf16OjJ62ruxUpwVJbb4PtWnqgRwo47OsSf1qmWm3ybPx9bEzFIX6yXZKFo3B6q8jxBo6zquNAH6Zt8rL7euIbdYwz686tKnchtCElROMZ28xUCr0h2wHU3HmLb+IIwKg/ShPS3eIGEH/AA7h2H+aR/xFU1F0HRadBzpwdtuVZ5p/BfTrVmrWL0kWi7XmHamG3g9JVoQokEA4J3x4VdzWZeiNFkkqmLjwI6brGd1qc0dbQvkQfEKH0rTTVlpUENCgaFQor0yHrUSoDo1gpVjly3/I1kHDUo2K7yrBLR926dbIBPf/AFGCK24DpE4PsjnWN+kaxPMcT+spJbLwC0PAbFQ2z4jAoYcez+ltssx3MlJGptzsWk8j49/zpWLeFM9VxWUd9QT9xuFwQ3GuSyHobelDSE5K1KIOsd+wx8h40a3LcXMwhAKQ4Akc9Rzv5UtLFukOwz9tstZmx1pKluMkjYa98VERmlX2W0wyoriMO9I+sDCVrB6qPDO58qmuJJUacWOGeHI7C5Sm9MuYEAiMg9mr4iMjyHlYuHrDHs9taixtS0jrKWvmtXaf77qpf5PWzEpPPFJqlY4hxBGaSB2bk9pPbS6HOiUTgnHPfAFKqSoJDLeCFe9WfXxd5vN1Vw6wh2OOhDshLKkqWUZOnfIynYct996qMHIkskY+Swvvs3RzprTcTIS08hTzWoKQ3ueXz+VVzihyVC4ksl1caSY0Sb0ClFQ316CDj+InyFS3o24an8PwbyL3GEWIvS5rUsFRKQrJGOQAo0fXLaW5KnPpaV1ktqIBCDyye/GPzorSggMW8j+gQrj0HEkixKbIZUytxspHV0KOrHywcjypGWcT7At10qcg9PrJO/7PRnw7afS3Y5+3DiQrGjJG3fn9aQsDbEt9TriNZzjrH55O3dWMeKeR6C5M2PFHu/hU/SKxd+mgynIT/RFtaNSEa+ate4HLniqM5OUgFK+qoc0qGCK9MDBG4CvGm8iNGdKi4w0on2stjNOdOtHP617ozH0IXW2sXWTbldIbhMQSl1ShhSU7lOO87nyrazUPbYUNtwONxWW3E5wtKACNsHB+tS5q6oid7CmhQJoVCEIy+4UqCEjX2ZOxptJjMXiEm33B1oygAoJCcFJHIhPaO/HZSTDxHPbxpaS4wWyqQBpRyV72fke/5UPwGM5u1ojuS1QbnBmIeQdLTzJ67Y704G4p5YuDXUJJXMmuJIICXiEpGcjkACefafI1cOndfLa5K9RQnCEnfbvP71LNvauqk9XvpaWb4Q1HDq2dttrh29OmOy20M5UltIAz5eVSKlIS1vgAHAApiJKQN9kjmT21XJXHUBuQlm3LRPmKyhDDOpxDY7VKKATnuCck8tudZgubLyPgi2IbUvKycK7AOyqvbHWR6Wpba8dM3bGkIx4FZH0I8qcMyeJ5KQhmHDYBTtMkBacfMM5JPgSPCl+GuEbfbpzdxcbdlXRCnFqnPLJccUsYUTjbGOQx+pNOJUqQg5cnbJzix7TZxH9+W4loj90bq/THnUA3bw/c4gcSC0k5KSMjYZ3qQv73rF5ZazluK0CcfGo5/QJ+tKw0/eGldu+3lS0u7IkOR7MbZXeKBh1I7PDakuFPbV+KluKf2tJ8KjrL/FXWXsRxZbmy5INFcNGT7FJOmgS8hUO4Jp+TUXDc0U5XJFYkGh4HBNCuJOqhWbRuikGWmNGckPZCG0alqG+1MET3JX2zh0ZTkJ56R2+ffQoUtnboe9NFNuyRjkKbSrJpOXOQ0jqAiu0KUY0R7k9yQQonAPsgc1UZhxxOyNhnkNvOhQpzFpaEsu3ssEC4KQjS+VqR35qQXcWoEJct0EttJ2xzV3D64oUKP8C1dyIGE4t8rkSDl14la8dmTy8thUrBV97R+FR/KhQpOHuX2O5PYyu8VK+1R50nwor2/wAVChXY/BHDfvZc0nq03eVXKFAfkIIuPdGjYmmX/wB+O37Rz/CaFCqkjcWOWuI4+n2j/tNChQrHFG+T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2536" name="Picture 8" descr="http://netnarkoticov.ru/catalog/images/stories/fotograf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57950" y="4000504"/>
            <a:ext cx="2413945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85784" y="0"/>
            <a:ext cx="94297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715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ХОББИ ДЛЯ РАЗВИТИЯ ТВОРЧЕСКОГО МЫШЛЕНИЯ И МОТОРИКИ ПАЛЬЦЕВ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7" descr="images (18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428736"/>
            <a:ext cx="2493963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s://encrypted-tbn2.gstatic.com/images?q=tbn:ANd9GcSScl_ezQrJZvjQYFvkyQvwTy4Q_COXNsQ8yby0elDqPU87uH0ew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70" y="4286256"/>
            <a:ext cx="2978073" cy="2214578"/>
          </a:xfrm>
          <a:prstGeom prst="rect">
            <a:avLst/>
          </a:prstGeom>
          <a:noFill/>
        </p:spPr>
      </p:pic>
      <p:pic>
        <p:nvPicPr>
          <p:cNvPr id="6" name="Рисунок 8" descr="lepka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71802" y="1500174"/>
            <a:ext cx="2262187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s://encrypted-tbn1.gstatic.com/images?q=tbn:ANd9GcTBxu29k-qzPBRs2zLXFBsccUmAX2FJsm14ssCRq3ApowS7pkWH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1500174"/>
            <a:ext cx="3071834" cy="2360068"/>
          </a:xfrm>
          <a:prstGeom prst="rect">
            <a:avLst/>
          </a:prstGeom>
          <a:noFill/>
        </p:spPr>
      </p:pic>
      <p:pic>
        <p:nvPicPr>
          <p:cNvPr id="9" name="Рисунок 9" descr="бисероплетение-бонсая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14282" y="4286256"/>
            <a:ext cx="2562981" cy="230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5" descr="images (16).jpg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71802" y="4286256"/>
            <a:ext cx="236730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428605"/>
            <a:ext cx="814393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МУЗЫКАЛЬНЫЕ     ХОББИ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4" descr="15152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1142984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 descr="images (19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7143768" y="3714752"/>
            <a:ext cx="1743075" cy="2619375"/>
          </a:xfrm>
          <a:prstGeom prst="rect">
            <a:avLst/>
          </a:prstGeom>
        </p:spPr>
      </p:pic>
      <p:pic>
        <p:nvPicPr>
          <p:cNvPr id="8" name="Рисунок 8" descr="deti-223-150x150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142984"/>
            <a:ext cx="2057400" cy="22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6" descr="images (20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4476" y="3786190"/>
            <a:ext cx="2197246" cy="2500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5" descr="iStock_000010793407Medium_t479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28926" y="3786190"/>
            <a:ext cx="385024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7" descr="logo16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29322" y="1071546"/>
            <a:ext cx="2571751" cy="2337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500042"/>
            <a:ext cx="84296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ХОББИ СВЯЗАННЫЕ С ИГРОЙ</a:t>
            </a:r>
            <a:endParaRPr lang="ru-RU" sz="3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5" descr="images (21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446" y="4071943"/>
            <a:ext cx="2800811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загруженное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072198" y="1214422"/>
            <a:ext cx="2743200" cy="2214563"/>
          </a:xfrm>
          <a:prstGeom prst="rect">
            <a:avLst/>
          </a:prstGeom>
        </p:spPr>
      </p:pic>
      <p:pic>
        <p:nvPicPr>
          <p:cNvPr id="9" name="Рисунок 8" descr="shashki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1151642"/>
            <a:ext cx="2500314" cy="234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7" descr="images (23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3929066"/>
            <a:ext cx="23193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6" descr="images (22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86116" y="1214422"/>
            <a:ext cx="242889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0" descr="images (24)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4000504"/>
            <a:ext cx="2609849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encrypted-tbn0.gstatic.com/images?q=tbn:ANd9GcQZpqxkU4TzlAvv-XAjyBALrOZ8hl73DCsmwEJ8QerGT0_kXaE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561436"/>
            <a:ext cx="2286016" cy="2601532"/>
          </a:xfrm>
          <a:prstGeom prst="rect">
            <a:avLst/>
          </a:prstGeom>
          <a:noFill/>
        </p:spPr>
      </p:pic>
      <p:pic>
        <p:nvPicPr>
          <p:cNvPr id="4" name="Picture 2" descr="https://encrypted-tbn1.gstatic.com/images?q=tbn:ANd9GcRDTbIVd-2PROMtgMU_zxkqyxCBr1O3Thb5kbvzLbk_IICrWEF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1" y="3786190"/>
            <a:ext cx="2500977" cy="2500330"/>
          </a:xfrm>
          <a:prstGeom prst="rect">
            <a:avLst/>
          </a:prstGeom>
          <a:noFill/>
        </p:spPr>
      </p:pic>
      <p:pic>
        <p:nvPicPr>
          <p:cNvPr id="6" name="Picture 4" descr="https://encrypted-tbn0.gstatic.com/images?q=tbn:ANd9GcR-bhQAawa-3U8okqM8DloHronEn3ooifgPxANTcb26lKfuDKSwpQ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571481"/>
            <a:ext cx="2143140" cy="2500330"/>
          </a:xfrm>
          <a:prstGeom prst="rect">
            <a:avLst/>
          </a:prstGeom>
          <a:noFill/>
        </p:spPr>
      </p:pic>
      <p:pic>
        <p:nvPicPr>
          <p:cNvPr id="7" name="Picture 4" descr="https://encrypted-tbn2.gstatic.com/images?q=tbn:ANd9GcT37ofMmXs3Nfw0-A2i9FHWVEX2biAyxF4aqk8Yy_jq0Pw8nAmfc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3857628"/>
            <a:ext cx="2868026" cy="2500330"/>
          </a:xfrm>
          <a:prstGeom prst="rect">
            <a:avLst/>
          </a:prstGeom>
          <a:noFill/>
        </p:spPr>
      </p:pic>
      <p:pic>
        <p:nvPicPr>
          <p:cNvPr id="8" name="Picture 6" descr="https://encrypted-tbn3.gstatic.com/images?q=tbn:ANd9GcT4Uyn6h3hogfhb9j-4ru0VZQYfh_Uvs-0ekTvKUhwLpJrdlr7LEQ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29505" y="571480"/>
            <a:ext cx="3332458" cy="2571768"/>
          </a:xfrm>
          <a:prstGeom prst="rect">
            <a:avLst/>
          </a:prstGeom>
          <a:noFill/>
        </p:spPr>
      </p:pic>
      <p:pic>
        <p:nvPicPr>
          <p:cNvPr id="9" name="Picture 6" descr="https://encrypted-tbn2.gstatic.com/images?q=tbn:ANd9GcQdIbASwFlebsY04bVxUch16nK6tBr2kj06AUtqEP5SfVxNGjQuRQ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14678" y="3786190"/>
            <a:ext cx="2893610" cy="25750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http://t1.gstatic.com/images?q=tbn:ANd9GcRpEVt_3Fsv3kuD7WJNjkE1y8-vHXLXa72fy3PPooIsseGzvda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3071834" cy="307183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714744" y="1643050"/>
            <a:ext cx="7155832" cy="2287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>КАКОЕ ХОББИ</a:t>
            </a:r>
            <a:b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>ВЫБРАТЬ НАШЕЙ</a:t>
            </a:r>
            <a:b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600" b="1" i="1" dirty="0" smtClean="0">
                <a:latin typeface="Times New Roman" pitchFamily="18" charset="0"/>
                <a:cs typeface="Times New Roman" pitchFamily="18" charset="0"/>
              </a:rPr>
              <a:t>СЕМЬЕ?</a:t>
            </a:r>
            <a:endParaRPr lang="ru-RU" sz="4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8286808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РЕФЛЕКСИЯ.</a:t>
            </a:r>
          </a:p>
          <a:p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СЕГОДНЯ Я УЗНАЛ 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Я ПОЗНАКОМИЛСЯ 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Я ОТКРЫЛ ДЛЯ СЕБЯ 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МНЕ ЗАПОМНИЛОСЬ 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МНЕ БЫЛО ИНТЕРЕСНО 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МНЕ ЗАХОТЕЛОСЬ ЗАНЯТЬСЯ…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МЫ ПОПРОБУЕМ ВМЕСТЕ …</a:t>
            </a:r>
          </a:p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ТЕПЕРЬ Я ЗНАЮ, ЧТО ХОББИ…</a:t>
            </a:r>
          </a:p>
          <a:p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t3.gstatic.com/images?q=tbn:ANd9GcRTo3gRwQcLvVk3O89z_XmI-VnRGkFlsz5VQ32iPJXz_CziuxL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5286388"/>
            <a:ext cx="2121376" cy="1322126"/>
          </a:xfrm>
          <a:prstGeom prst="rect">
            <a:avLst/>
          </a:prstGeom>
          <a:noFill/>
        </p:spPr>
      </p:pic>
      <p:pic>
        <p:nvPicPr>
          <p:cNvPr id="25604" name="Picture 4" descr="https://encrypted-tbn2.gstatic.com/images?q=tbn:ANd9GcSajTfi7KnngbIx_ujDTVVnj8I5P4EbxERISbxmXYMs98xOyHkmG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42852"/>
            <a:ext cx="2466975" cy="18478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214414" y="428604"/>
            <a:ext cx="76559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МОЁ НАСТРОЕНИЕ  ПОХОЖЕ НА: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s://encrypted-tbn2.gstatic.com/images?q=tbn:ANd9GcSHGnsj1VhadBAlgrSLklkp7BE_C6SyXpJwQ1XDIhup2tgKx2TxwQ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785926"/>
            <a:ext cx="2500315" cy="2500315"/>
          </a:xfrm>
          <a:prstGeom prst="rect">
            <a:avLst/>
          </a:prstGeom>
          <a:noFill/>
        </p:spPr>
      </p:pic>
      <p:pic>
        <p:nvPicPr>
          <p:cNvPr id="24584" name="Picture 8" descr="https://encrypted-tbn2.gstatic.com/images?q=tbn:ANd9GcRfBRXVZ4EiVjjIWJ0vfOOddUm1QFwrJ-1_gt63f3Xbc0t-OJB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4143380"/>
            <a:ext cx="2762515" cy="2228390"/>
          </a:xfrm>
          <a:prstGeom prst="rect">
            <a:avLst/>
          </a:prstGeom>
          <a:noFill/>
        </p:spPr>
      </p:pic>
      <p:sp>
        <p:nvSpPr>
          <p:cNvPr id="24586" name="AutoShape 10" descr="http://www.baby.ru/storage/6/9/3/1/93973.35737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8" name="AutoShape 12" descr="http://www.baby.ru/storage/6/9/3/1/93973.35737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0" name="AutoShape 14" descr="http://www.baby.ru/storage/6/9/3/1/93973.35737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2" name="AutoShape 16" descr="http://www.baby.ru/storage/6/9/3/1/93973.357379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602" name="Picture 26" descr="Изображение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326" y="4143380"/>
            <a:ext cx="2467162" cy="2093350"/>
          </a:xfrm>
          <a:prstGeom prst="rect">
            <a:avLst/>
          </a:prstGeom>
          <a:noFill/>
        </p:spPr>
      </p:pic>
      <p:pic>
        <p:nvPicPr>
          <p:cNvPr id="24604" name="Picture 28" descr="https://encrypted-tbn3.gstatic.com/images?q=tbn:ANd9GcTeTNo5ZQXe_MuIQ01ldJKa3bEKgGUAVOQYCCJO_O7bv_99hGydT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214422"/>
            <a:ext cx="2095500" cy="2181226"/>
          </a:xfrm>
          <a:prstGeom prst="rect">
            <a:avLst/>
          </a:prstGeom>
          <a:noFill/>
        </p:spPr>
      </p:pic>
      <p:pic>
        <p:nvPicPr>
          <p:cNvPr id="24606" name="Picture 30" descr="http://allforchildren.ru/pictures/sun2/sun10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29322" y="1214422"/>
            <a:ext cx="3131482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Dumped Files\от Натуськи\Best\1069711577363554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9600" b="1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Спасибо за внимание.</a:t>
            </a:r>
            <a:endParaRPr lang="ru-RU" sz="9600" b="1" i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14" y="0"/>
            <a:ext cx="9358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752856" y="785794"/>
            <a:ext cx="7676796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8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СЕМЕЙНЫЕ</a:t>
            </a:r>
            <a:br>
              <a:rPr lang="ru-RU" sz="8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</a:br>
            <a:r>
              <a:rPr lang="ru-RU" sz="8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ХОББИ</a:t>
            </a:r>
            <a:endParaRPr lang="ru-RU" sz="8800" b="1" i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4143380"/>
            <a:ext cx="80724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ВЫПОЛНИЛА:</a:t>
            </a:r>
          </a:p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ДЬЯКОВА С.А., </a:t>
            </a:r>
          </a:p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УЧИТЕЛЬ МОУ </a:t>
            </a:r>
          </a:p>
          <a:p>
            <a:pPr algn="r"/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«СОШ №2 г. РТИЩЕВО»</a:t>
            </a:r>
          </a:p>
          <a:p>
            <a:pPr algn="r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142976" y="857232"/>
            <a:ext cx="7143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 </a:t>
            </a:r>
            <a:endParaRPr lang="ru-RU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642918"/>
            <a:ext cx="835824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pPr algn="just"/>
            <a:r>
              <a:rPr lang="ru-RU" sz="5400" i="1" dirty="0" smtClean="0">
                <a:latin typeface="Times New Roman" pitchFamily="18" charset="0"/>
                <a:cs typeface="Times New Roman" pitchFamily="18" charset="0"/>
              </a:rPr>
              <a:t>познакомить с понятием «хобби»,«семейное хобби», видами хобби, значением хобби в жизни человека.</a:t>
            </a:r>
            <a:endParaRPr lang="ru-RU" sz="5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71472" y="428604"/>
            <a:ext cx="821537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развитие личностных качеств: увлечённость, целеустремлённость, организованность, трудолюбие, усидчивость, </a:t>
            </a:r>
            <a:r>
              <a:rPr lang="ru-RU" sz="3200" i="1" dirty="0" err="1" smtClean="0">
                <a:latin typeface="Times New Roman" pitchFamily="18" charset="0"/>
                <a:cs typeface="Times New Roman" pitchFamily="18" charset="0"/>
              </a:rPr>
              <a:t>креативность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развитие интереса к любимому делу;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найти своё хобби;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бережное отношение к собственному здоровью;</a:t>
            </a:r>
          </a:p>
          <a:p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формирование активной гражданской позиции.</a:t>
            </a:r>
          </a:p>
          <a:p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28596" y="785794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endParaRPr lang="ru-RU" b="1" i="1" dirty="0" smtClean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857232"/>
            <a:ext cx="86439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Главное , делайте всё с увлечением, это  украшает жизнь.</a:t>
            </a:r>
          </a:p>
          <a:p>
            <a:pPr algn="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(Л.Д.Ландау)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857224" y="357166"/>
            <a:ext cx="78581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.</a:t>
            </a:r>
            <a:endParaRPr lang="ru-RU" i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pic>
        <p:nvPicPr>
          <p:cNvPr id="26626" name="Picture 2" descr="http://ip.pokerlite.ru/uploads/1272700941_no-log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928802"/>
            <a:ext cx="2928957" cy="33575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14744" y="1500174"/>
            <a:ext cx="50720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ЧТО ОЗНАЧАЕТ СЛОВО</a:t>
            </a:r>
            <a:b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7200" b="1" i="1" dirty="0" smtClean="0">
                <a:latin typeface="Times New Roman" pitchFamily="18" charset="0"/>
                <a:cs typeface="Times New Roman" pitchFamily="18" charset="0"/>
              </a:rPr>
              <a:t>«ХОББИ»?</a:t>
            </a:r>
            <a:endParaRPr lang="ru-RU" sz="7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596" y="1214422"/>
            <a:ext cx="842968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Хобби ( от англ. </a:t>
            </a:r>
            <a:r>
              <a:rPr lang="en-US" sz="4400" b="1" i="1" dirty="0" smtClean="0">
                <a:latin typeface="Times New Roman" pitchFamily="18" charset="0"/>
                <a:cs typeface="Times New Roman" pitchFamily="18" charset="0"/>
              </a:rPr>
              <a:t>hobby)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 – вид человеческой деятельности, разновидность развлечения,</a:t>
            </a:r>
          </a:p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некое занятие, увлечение, которым регулярно занимаются на досуге, для души.  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fonegallery.narod.ru/golub/golub.files/golub159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t0.gstatic.com/images?q=tbn:ANd9GcQ3pDKPJZFlsCFz21kt5D7PfEzqnfIhKcScdL5I_97e2kGqIPa-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7" y="1160842"/>
            <a:ext cx="3357587" cy="443681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57158" y="1357298"/>
            <a:ext cx="414340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СКОЛЬКО</a:t>
            </a:r>
          </a:p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ВИДОВ </a:t>
            </a:r>
          </a:p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ХОББИ  НА</a:t>
            </a:r>
          </a:p>
          <a:p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ЗЕМЛЕ ?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58346" cy="701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Содержимое 3" descr="images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7158" y="357166"/>
            <a:ext cx="2857520" cy="2357437"/>
          </a:xfrm>
          <a:prstGeom prst="rect">
            <a:avLst/>
          </a:prstGeom>
        </p:spPr>
      </p:pic>
      <p:pic>
        <p:nvPicPr>
          <p:cNvPr id="4" name="Рисунок 6" descr="images (3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00364" y="2857496"/>
            <a:ext cx="325883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7" descr="images (4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4000504"/>
            <a:ext cx="271461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images (1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6324" y="4000504"/>
            <a:ext cx="2586386" cy="2371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5" descr="images (2)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86446" y="285728"/>
            <a:ext cx="3071813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204</Words>
  <Application>Microsoft Office PowerPoint</Application>
  <PresentationFormat>Экран (4:3)</PresentationFormat>
  <Paragraphs>46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31</cp:revision>
  <dcterms:created xsi:type="dcterms:W3CDTF">2013-03-17T03:36:08Z</dcterms:created>
  <dcterms:modified xsi:type="dcterms:W3CDTF">2013-03-17T08:43:48Z</dcterms:modified>
</cp:coreProperties>
</file>