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6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6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2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4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1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6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0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8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4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9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D2392-41A1-4F6C-B6FE-0EB42E8C30BF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5B28-1F6A-4AA0-93CC-F9BDB80D2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6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916832"/>
            <a:ext cx="198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+ 5 =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880" y="1916832"/>
            <a:ext cx="4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861048"/>
            <a:ext cx="1746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– 3 =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880" y="3861048"/>
            <a:ext cx="86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3259" y="1875728"/>
            <a:ext cx="175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8 =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184688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3259" y="3861048"/>
            <a:ext cx="204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    2 =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53904" y="4293096"/>
            <a:ext cx="79725" cy="88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632340" y="386365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553903" y="4126220"/>
            <a:ext cx="79725" cy="88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300192" y="2187000"/>
            <a:ext cx="79725" cy="88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83671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выбор: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76872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38 задача под чертой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(схематический рисунок, схематический чертёж)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 листочке.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26876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99695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 на уроке!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541148" cy="282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0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077" y="660216"/>
            <a:ext cx="2338027" cy="17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820" y="2411692"/>
            <a:ext cx="2397270" cy="13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959" y="3764289"/>
            <a:ext cx="2502168" cy="15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44463"/>
            <a:ext cx="3810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508081" y="660215"/>
            <a:ext cx="2354913" cy="5047674"/>
            <a:chOff x="4508081" y="660215"/>
            <a:chExt cx="2354913" cy="5047674"/>
          </a:xfrm>
        </p:grpSpPr>
        <p:pic>
          <p:nvPicPr>
            <p:cNvPr id="1026" name="Picture 2" descr="http://aquakinetics.tw1.ru/wp-content/uploads/2012/12/fish_02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081" y="660215"/>
              <a:ext cx="2354913" cy="1766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26400"/>
              <a:ext cx="2204820" cy="159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743" y="4037581"/>
              <a:ext cx="2227077" cy="1670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2" y="607808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рыбки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59492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Гуппи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300192" y="5949280"/>
            <a:ext cx="72008" cy="12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10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2352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437" y="476672"/>
            <a:ext cx="234156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463" y="2232447"/>
            <a:ext cx="23955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7" y="3586584"/>
            <a:ext cx="25003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521370"/>
            <a:ext cx="903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аквариуме плавают 3 золотые рыбки, а гуппи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 раза больше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гуппи плавало в аквариуме?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74" y="1128054"/>
            <a:ext cx="903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аквариуме плавают 3 золотые рыбки, а гуппи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 раза больше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гуппи плавало в аквариуме?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43608" y="2564904"/>
            <a:ext cx="7344816" cy="3237458"/>
            <a:chOff x="1043608" y="2564904"/>
            <a:chExt cx="7344816" cy="3237458"/>
          </a:xfrm>
        </p:grpSpPr>
        <p:sp>
          <p:nvSpPr>
            <p:cNvPr id="3" name="TextBox 2"/>
            <p:cNvSpPr txBox="1"/>
            <p:nvPr/>
          </p:nvSpPr>
          <p:spPr>
            <a:xfrm>
              <a:off x="1043608" y="2564904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З.р</a:t>
              </a:r>
              <a:r>
                <a: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4423" y="357301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 </a:t>
              </a:r>
              <a:endParaRPr lang="ru-RU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408366" y="3682471"/>
              <a:ext cx="1152128" cy="301062"/>
              <a:chOff x="2267744" y="2636912"/>
              <a:chExt cx="1152128" cy="301062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2267744" y="2636912"/>
                <a:ext cx="288032" cy="2973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2708176" y="2636912"/>
                <a:ext cx="288032" cy="2973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3131840" y="2640650"/>
                <a:ext cx="288032" cy="2973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420144" y="2789312"/>
              <a:ext cx="1152128" cy="301062"/>
              <a:chOff x="2267744" y="2636912"/>
              <a:chExt cx="1152128" cy="301062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2267744" y="2636912"/>
                <a:ext cx="288032" cy="2973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708176" y="2636912"/>
                <a:ext cx="288032" cy="2973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3131840" y="2640650"/>
                <a:ext cx="288032" cy="2973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923928" y="3678733"/>
              <a:ext cx="1152128" cy="301062"/>
              <a:chOff x="2267744" y="2636912"/>
              <a:chExt cx="1152128" cy="301062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2267744" y="2636912"/>
                <a:ext cx="288032" cy="2973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2708176" y="2636912"/>
                <a:ext cx="288032" cy="2973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131840" y="2640650"/>
                <a:ext cx="288032" cy="2973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779912" y="3573016"/>
              <a:ext cx="0" cy="353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187624" y="4725144"/>
              <a:ext cx="7200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lain" startAt="3"/>
              </a:pPr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2 = 6 (г.)</a:t>
              </a:r>
            </a:p>
            <a:p>
              <a:pPr marL="342900" indent="-342900">
                <a:buAutoNum type="arabicPlain" startAt="3"/>
              </a:pPr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Ответ: 6 гуппи плавало в аквариуме. </a:t>
              </a:r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33295" y="5039465"/>
              <a:ext cx="5845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76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24744"/>
            <a:ext cx="903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аквариуме плавают 6 гуппи, а золотых рыб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 раза меньше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золотых рыб плавало в аквариуме?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92494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задач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уменьшение в несколько раз»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76470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Схематический рисунок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91680" y="1556792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65648" y="1546452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64910" y="1546452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14464" y="1546452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63888" y="1556792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95936" y="1556792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93534" y="1556792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32040" y="1545466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55776" y="155679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8233" y="1506559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19872" y="1503683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691680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65648" y="22852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55776" y="22048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84106" y="285293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Схематический чертёж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724" y="40388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98072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Прочитаю задачу.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67322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Найду главные слова в задаче.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446" y="234888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   меньше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06896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Разделю … на … равные части.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5406" y="39330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… столько, сколько …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446" y="4820117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Запишу решение.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596367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Ответ.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9689" y="5368860"/>
            <a:ext cx="445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…</a:t>
            </a:r>
            <a:r>
              <a:rPr lang="ru-RU" sz="3200" b="1" dirty="0" smtClean="0"/>
              <a:t> : </a:t>
            </a:r>
            <a:r>
              <a:rPr lang="ru-RU" sz="3200" dirty="0" smtClean="0"/>
              <a:t>… = … (.)</a:t>
            </a:r>
            <a:endParaRPr lang="ru-RU" sz="3200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0392" y="5661247"/>
            <a:ext cx="512276" cy="51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71392" y="40388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уменьшение числа в несколько раз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90872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67658" y="905193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27976" y="905193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70556" y="905193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37056" y="905193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40955" y="90872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11960" y="905449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44008" y="905193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12160" y="90872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49067" y="905193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80112" y="905193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44208" y="917104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917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547664" y="1484784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967658" y="1462821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2414259" y="1462821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870556" y="1484784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444208" y="836712"/>
            <a:ext cx="288032" cy="449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149067" y="824347"/>
            <a:ext cx="288032" cy="449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80112" y="824347"/>
            <a:ext cx="288032" cy="449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044551" y="827874"/>
            <a:ext cx="288032" cy="449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бедренный треугольник 36"/>
          <p:cNvSpPr/>
          <p:nvPr/>
        </p:nvSpPr>
        <p:spPr>
          <a:xfrm>
            <a:off x="3310988" y="1495734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3738915" y="1501552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4182081" y="1501552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4620122" y="1501552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076056" y="824347"/>
            <a:ext cx="0" cy="1092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47664" y="2492896"/>
            <a:ext cx="176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– 4 = 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94"/>
              </p:ext>
            </p:extLst>
          </p:nvPr>
        </p:nvGraphicFramePr>
        <p:xfrm>
          <a:off x="1524000" y="1397000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     7= 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</a:t>
                      </a:r>
                      <a:r>
                        <a:rPr lang="ru-RU" sz="2400" baseline="0" dirty="0" smtClean="0"/>
                        <a:t> : 3 = 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     Х = Х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5940152" y="1530504"/>
            <a:ext cx="45719" cy="49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5696" y="157965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11660" y="19888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 =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201961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14 : 7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195806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 =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19888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6     3 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4499992" y="22196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7" grpId="1"/>
      <p:bldP spid="8" grpId="0"/>
      <p:bldP spid="10" grpId="0"/>
      <p:bldP spid="10" grpId="1"/>
      <p:bldP spid="11" grpId="0"/>
      <p:bldP spid="11" grpId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235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15</cp:revision>
  <dcterms:created xsi:type="dcterms:W3CDTF">2014-10-07T17:21:27Z</dcterms:created>
  <dcterms:modified xsi:type="dcterms:W3CDTF">2014-11-24T18:09:01Z</dcterms:modified>
</cp:coreProperties>
</file>