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93" r:id="rId10"/>
    <p:sldId id="276" r:id="rId11"/>
    <p:sldId id="290" r:id="rId12"/>
    <p:sldId id="291" r:id="rId13"/>
    <p:sldId id="263" r:id="rId14"/>
    <p:sldId id="292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80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F4F3C-7DD5-4D08-8B16-755FCBD5F45B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6C916-A33A-4BE2-BB5F-28A9F6F96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43BE1-6788-4625-86E6-4352E06EA9A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23090-71B4-44F1-B84B-78123007AC7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C916-A33A-4BE2-BB5F-28A9F6F96F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A8BF-CF8C-4C15-85FD-F4DF517D834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3E00-E1C8-40F6-8E91-AB3DF959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Презентация к уроку математики в первом классе  по теме: «Задача и ее логические части.»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Выполнила учитель начальных классов МБОУ гимназии №24 г. Ставрополя </a:t>
            </a:r>
            <a:r>
              <a:rPr lang="ru-RU" dirty="0" err="1" smtClean="0"/>
              <a:t>Забелло</a:t>
            </a:r>
            <a:r>
              <a:rPr lang="ru-RU" dirty="0" smtClean="0"/>
              <a:t> Людмила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85728"/>
            <a:ext cx="8358246" cy="54292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6" y="4357694"/>
            <a:ext cx="4000500" cy="928687"/>
          </a:xfrm>
          <a:prstGeom prst="roundRect">
            <a:avLst>
              <a:gd name="adj" fmla="val 139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</a:rPr>
              <a:t>4 + 2 </a:t>
            </a:r>
            <a:r>
              <a:rPr lang="ru-RU" sz="4800" b="1" dirty="0">
                <a:solidFill>
                  <a:schemeClr val="tx1"/>
                </a:solidFill>
              </a:rPr>
              <a:t>= </a:t>
            </a:r>
            <a:r>
              <a:rPr lang="ru-RU" sz="4800" b="1" dirty="0" smtClean="0">
                <a:solidFill>
                  <a:schemeClr val="tx1"/>
                </a:solidFill>
              </a:rPr>
              <a:t>6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285852" y="5929330"/>
            <a:ext cx="714380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5" name="Овал 34"/>
          <p:cNvSpPr/>
          <p:nvPr/>
        </p:nvSpPr>
        <p:spPr>
          <a:xfrm>
            <a:off x="2143108" y="5929330"/>
            <a:ext cx="714380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pic>
        <p:nvPicPr>
          <p:cNvPr id="12" name="Содержимое 17" descr="648_produ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00042"/>
            <a:ext cx="3214710" cy="234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10" y="642918"/>
            <a:ext cx="371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Четыре цыпленка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стоят 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На скорлупки 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глядят.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Два яичка в гнезде 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У наседки лежат.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Сосчитай поверней,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Отвечай 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поскорей: 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Сколько будет цыплят 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У наседки моей?</a:t>
            </a:r>
            <a:endParaRPr lang="ru-RU" sz="28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Содержимое 5" descr="multik2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420888"/>
            <a:ext cx="944617" cy="1013352"/>
          </a:xfrm>
          <a:prstGeom prst="rect">
            <a:avLst/>
          </a:prstGeom>
        </p:spPr>
      </p:pic>
      <p:pic>
        <p:nvPicPr>
          <p:cNvPr id="15" name="Содержимое 4" descr="multik27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276872"/>
            <a:ext cx="2528951" cy="1260861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 rot="2828114">
            <a:off x="4965145" y="1856910"/>
            <a:ext cx="475621" cy="2969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72132" y="2000240"/>
            <a:ext cx="714380" cy="3571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" action="ppaction://noaction" highlightClick="1"/>
          </p:cNvPr>
          <p:cNvSpPr/>
          <p:nvPr/>
        </p:nvSpPr>
        <p:spPr>
          <a:xfrm>
            <a:off x="7164288" y="5949280"/>
            <a:ext cx="576064" cy="648072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6" cstate="print"/>
          <a:srcRect t="13795"/>
          <a:stretch>
            <a:fillRect/>
          </a:stretch>
        </p:blipFill>
        <p:spPr bwMode="auto">
          <a:xfrm rot="17425191">
            <a:off x="7333088" y="3441301"/>
            <a:ext cx="625227" cy="64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924944"/>
            <a:ext cx="625227" cy="7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6" cstate="print"/>
          <a:srcRect t="13795"/>
          <a:stretch>
            <a:fillRect/>
          </a:stretch>
        </p:blipFill>
        <p:spPr bwMode="auto">
          <a:xfrm rot="13857955">
            <a:off x="6289374" y="3409170"/>
            <a:ext cx="625227" cy="64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17" y="294052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1.Таня и </a:t>
            </a:r>
            <a:r>
              <a:rPr lang="en-US" dirty="0" smtClean="0"/>
              <a:t>C</a:t>
            </a:r>
            <a:r>
              <a:rPr lang="ru-RU" dirty="0" err="1" smtClean="0"/>
              <a:t>аша</a:t>
            </a:r>
            <a:r>
              <a:rPr lang="ru-RU" dirty="0" smtClean="0"/>
              <a:t> пошли в лес. Таня нашла рыжики, а Саша 2 белых гриба. Все ли грибы съедобны?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07154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2.В лесу Таня нашла 4 рыжика, а Саша 2 белых гриба. Сколько всего грибов нашли дети?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071678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лесу Таня нашла 4 рыжика, а Саша 2 белых гриба. 	</a:t>
            </a:r>
            <a:r>
              <a:rPr lang="ru-RU" i="1" dirty="0" smtClean="0">
                <a:solidFill>
                  <a:schemeClr val="accent2"/>
                </a:solidFill>
              </a:rPr>
              <a:t>Условие.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42886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всего грибов нашли дети?		</a:t>
            </a:r>
            <a:r>
              <a:rPr lang="ru-RU" dirty="0" smtClean="0">
                <a:solidFill>
                  <a:schemeClr val="accent2"/>
                </a:solidFill>
              </a:rPr>
              <a:t>              </a:t>
            </a:r>
            <a:r>
              <a:rPr lang="ru-RU" i="1" dirty="0" smtClean="0">
                <a:solidFill>
                  <a:schemeClr val="accent2"/>
                </a:solidFill>
              </a:rPr>
              <a:t>Вопрос.</a:t>
            </a:r>
            <a:endParaRPr lang="ru-RU" i="1" dirty="0">
              <a:solidFill>
                <a:schemeClr val="accent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5216" y="3790180"/>
            <a:ext cx="40324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43240" y="3500438"/>
            <a:ext cx="0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Левая круглая скобка 7"/>
          <p:cNvSpPr/>
          <p:nvPr/>
        </p:nvSpPr>
        <p:spPr>
          <a:xfrm rot="5400000">
            <a:off x="2561988" y="1509922"/>
            <a:ext cx="550912" cy="3960440"/>
          </a:xfrm>
          <a:prstGeom prst="leftBracke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17264" y="3214116"/>
            <a:ext cx="56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Р.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3214686"/>
            <a:ext cx="55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Б.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2714620"/>
            <a:ext cx="42862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385762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 г.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378619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 г.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335756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           Схема    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457200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</a:t>
            </a:r>
            <a:r>
              <a:rPr lang="ru-RU" i="1" dirty="0" smtClean="0">
                <a:solidFill>
                  <a:schemeClr val="accent2"/>
                </a:solidFill>
              </a:rPr>
              <a:t>Выражение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464344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 + 2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535782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 + 2 = 6 (г.)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43636" y="54292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Решение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592933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 грибов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18835" y="6192456"/>
            <a:ext cx="20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Ответ</a:t>
            </a: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000250" y="214313"/>
            <a:ext cx="5143500" cy="1428750"/>
          </a:xfrm>
          <a:prstGeom prst="triangle">
            <a:avLst>
              <a:gd name="adj" fmla="val 49644"/>
            </a:avLst>
          </a:prstGeom>
          <a:solidFill>
            <a:srgbClr val="FFFF7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solidFill>
                  <a:srgbClr val="C00000"/>
                </a:solidFill>
              </a:rPr>
              <a:t>Задача</a:t>
            </a:r>
          </a:p>
          <a:p>
            <a:endParaRPr lang="ru-R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643188" y="1643063"/>
            <a:ext cx="3857625" cy="85725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Условие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43188" y="2500313"/>
            <a:ext cx="3857625" cy="863600"/>
          </a:xfrm>
          <a:prstGeom prst="rect">
            <a:avLst/>
          </a:prstGeom>
          <a:solidFill>
            <a:srgbClr val="B3FFB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Вопрос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43188" y="3286125"/>
            <a:ext cx="3857625" cy="8604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Схема</a:t>
            </a:r>
            <a:endParaRPr lang="ru-RU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643188" y="4071938"/>
            <a:ext cx="3857625" cy="863600"/>
          </a:xfrm>
          <a:prstGeom prst="rect">
            <a:avLst/>
          </a:prstGeom>
          <a:solidFill>
            <a:srgbClr val="FFFF7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Выражение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43188" y="4929188"/>
            <a:ext cx="3857625" cy="777875"/>
          </a:xfrm>
          <a:prstGeom prst="rect">
            <a:avLst/>
          </a:prstGeom>
          <a:solidFill>
            <a:srgbClr val="E3AB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Решение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00250" y="5643563"/>
            <a:ext cx="5214938" cy="788987"/>
          </a:xfrm>
          <a:prstGeom prst="rect">
            <a:avLst/>
          </a:prstGeom>
          <a:solidFill>
            <a:srgbClr val="C8905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 в е 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28688" y="1714500"/>
            <a:ext cx="7286625" cy="1165225"/>
            <a:chOff x="1335" y="1705"/>
            <a:chExt cx="2540" cy="461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335" y="1705"/>
              <a:ext cx="2540" cy="461"/>
              <a:chOff x="1383" y="1455"/>
              <a:chExt cx="2540" cy="461"/>
            </a:xfrm>
          </p:grpSpPr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1383" y="1717"/>
                <a:ext cx="2540" cy="199"/>
                <a:chOff x="1383" y="1717"/>
                <a:chExt cx="2540" cy="199"/>
              </a:xfrm>
            </p:grpSpPr>
            <p:sp>
              <p:nvSpPr>
                <p:cNvPr id="8" name="Line 5"/>
                <p:cNvSpPr>
                  <a:spLocks noChangeShapeType="1"/>
                </p:cNvSpPr>
                <p:nvPr/>
              </p:nvSpPr>
              <p:spPr bwMode="auto">
                <a:xfrm>
                  <a:off x="1383" y="1797"/>
                  <a:ext cx="254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1383" y="1717"/>
                  <a:ext cx="0" cy="199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>
                  <a:off x="2562" y="1717"/>
                  <a:ext cx="0" cy="199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Line 8"/>
                <p:cNvSpPr>
                  <a:spLocks noChangeShapeType="1"/>
                </p:cNvSpPr>
                <p:nvPr/>
              </p:nvSpPr>
              <p:spPr bwMode="auto">
                <a:xfrm>
                  <a:off x="3923" y="1717"/>
                  <a:ext cx="0" cy="199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" name="AutoShape 10"/>
              <p:cNvSpPr>
                <a:spLocks/>
              </p:cNvSpPr>
              <p:nvPr/>
            </p:nvSpPr>
            <p:spPr bwMode="auto">
              <a:xfrm rot="-5400000">
                <a:off x="2493" y="356"/>
                <a:ext cx="331" cy="2529"/>
              </a:xfrm>
              <a:prstGeom prst="rightBracket">
                <a:avLst>
                  <a:gd name="adj" fmla="val 63069"/>
                </a:avLst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 b="1"/>
              </a:p>
            </p:txBody>
          </p:sp>
        </p:grp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1528" y="1790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завяли</a:t>
              </a: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2826" y="1790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осталось</a:t>
              </a:r>
            </a:p>
          </p:txBody>
        </p:sp>
      </p:grp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672" y="2708920"/>
            <a:ext cx="1954124" cy="70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accent2"/>
                </a:solidFill>
              </a:rPr>
              <a:t>3 </a:t>
            </a:r>
            <a:r>
              <a:rPr lang="ru-RU" sz="4000" b="1" dirty="0" err="1">
                <a:solidFill>
                  <a:schemeClr val="accent2"/>
                </a:solidFill>
              </a:rPr>
              <a:t>ц</a:t>
            </a:r>
            <a:r>
              <a:rPr lang="ru-RU" sz="40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429593" y="2785624"/>
            <a:ext cx="912498" cy="76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u="sng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214813" y="857250"/>
            <a:ext cx="1081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accent2"/>
                </a:solidFill>
              </a:rPr>
              <a:t>9 </a:t>
            </a:r>
            <a:r>
              <a:rPr lang="ru-RU" sz="4000" b="1" dirty="0" err="1">
                <a:solidFill>
                  <a:schemeClr val="accent2"/>
                </a:solidFill>
              </a:rPr>
              <a:t>ц</a:t>
            </a:r>
            <a:r>
              <a:rPr lang="ru-RU" sz="40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857224" y="3857628"/>
            <a:ext cx="792956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defRPr/>
            </a:pPr>
            <a:r>
              <a:rPr lang="ru-RU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9 - 3        </a:t>
            </a:r>
            <a:r>
              <a:rPr lang="ru-RU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выражение</a:t>
            </a:r>
            <a:endParaRPr lang="ru-RU" sz="4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ru-RU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9 - 3 = 6 (</a:t>
            </a:r>
            <a:r>
              <a:rPr lang="ru-RU" sz="4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</a:t>
            </a:r>
            <a:r>
              <a:rPr lang="ru-RU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.)         решение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ru-RU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Ответ:  6 цветов.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C:\Users\Администратор\Pictures\фоны\пейзаж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"/>
            <a:ext cx="9144000" cy="6858000"/>
          </a:xfr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048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dirty="0" smtClean="0">
                <a:solidFill>
                  <a:srgbClr val="FF0000"/>
                </a:solidFill>
              </a:rPr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Выскажите свои впечатления об уроке.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Мне понравилось…</a:t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мне запомнилось…</a:t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было трудно…</a:t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было легко…</a:t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самое интересное…</a:t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я узнал…</a:t>
            </a:r>
            <a:r>
              <a:rPr lang="ru-RU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064"/>
            <a:ext cx="2752252" cy="27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45815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5dc1e6f3fa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34671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51312" y="404664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Повторяем то, что знаем.</a:t>
            </a:r>
          </a:p>
          <a:p>
            <a:pPr>
              <a:buFont typeface="Wingdings" pitchFamily="2" charset="2"/>
              <a:buChar char="v"/>
            </a:pPr>
            <a:endParaRPr lang="ru-RU" sz="3600" b="1" dirty="0" smtClean="0"/>
          </a:p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Узнаём новое.</a:t>
            </a:r>
          </a:p>
          <a:p>
            <a:pPr>
              <a:buFont typeface="Wingdings" pitchFamily="2" charset="2"/>
              <a:buChar char="v"/>
            </a:pPr>
            <a:endParaRPr lang="ru-RU" sz="3600" b="1" dirty="0" smtClean="0"/>
          </a:p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Работаем дружно.</a:t>
            </a:r>
          </a:p>
          <a:p>
            <a:pPr>
              <a:buFont typeface="Wingdings" pitchFamily="2" charset="2"/>
              <a:buChar char="v"/>
            </a:pPr>
            <a:endParaRPr lang="ru-RU" sz="3600" b="1" dirty="0" smtClean="0"/>
          </a:p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Узнаём мнение товарища.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9572" y="1916832"/>
            <a:ext cx="8784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  <a:hlinkClick r:id="rId2" action="ppaction://hlinksldjump"/>
              </a:rPr>
              <a:t>Исправьте ошибки у Смешариков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36912"/>
            <a:ext cx="786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  <a:hlinkClick r:id="rId3" action="ppaction://hlinksldjump"/>
              </a:rPr>
              <a:t>Кто какое выражение решал ?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56992"/>
            <a:ext cx="72750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  <a:hlinkClick r:id="rId4" action="ppaction://hlinksldjump"/>
              </a:rPr>
              <a:t>Кто в каком домике живёт ?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221088"/>
            <a:ext cx="3203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  <a:hlinkClick r:id="rId5" action="ppaction://hlinksldjump"/>
              </a:rPr>
              <a:t>На рыбалке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pic>
        <p:nvPicPr>
          <p:cNvPr id="3078" name="Picture 7" descr="_1_~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669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729493" y="332656"/>
            <a:ext cx="3639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</a:rPr>
              <a:t>Выберите игру</a:t>
            </a: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68863"/>
            <a:ext cx="21240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67744" y="5085184"/>
            <a:ext cx="6481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  <a:hlinkClick r:id="rId8" action="ppaction://hlinksldjump"/>
              </a:rPr>
              <a:t>Математический футбол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52963"/>
            <a:ext cx="2252663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652963"/>
            <a:ext cx="16573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88640"/>
            <a:ext cx="878497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</a:rPr>
              <a:t>Исправьте ошибки у Смешариков</a:t>
            </a:r>
          </a:p>
        </p:txBody>
      </p:sp>
      <p:sp>
        <p:nvSpPr>
          <p:cNvPr id="5" name="Стрелка вправо с вырезом 4">
            <a:hlinkClick r:id="rId4" action="ppaction://hlinksldjump"/>
          </p:cNvPr>
          <p:cNvSpPr/>
          <p:nvPr/>
        </p:nvSpPr>
        <p:spPr>
          <a:xfrm>
            <a:off x="8388350" y="6308725"/>
            <a:ext cx="504825" cy="2889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323850" y="3789363"/>
            <a:ext cx="147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5+5=</a:t>
            </a:r>
          </a:p>
        </p:txBody>
      </p:sp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323850" y="1412875"/>
            <a:ext cx="1330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8-4=</a:t>
            </a:r>
          </a:p>
        </p:txBody>
      </p:sp>
      <p:sp>
        <p:nvSpPr>
          <p:cNvPr id="4104" name="Прямоугольник 8"/>
          <p:cNvSpPr>
            <a:spLocks noChangeArrowheads="1"/>
          </p:cNvSpPr>
          <p:nvPr/>
        </p:nvSpPr>
        <p:spPr bwMode="auto">
          <a:xfrm>
            <a:off x="323850" y="2276475"/>
            <a:ext cx="14017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9-6=</a:t>
            </a:r>
          </a:p>
        </p:txBody>
      </p:sp>
      <p:sp>
        <p:nvSpPr>
          <p:cNvPr id="4105" name="Прямоугольник 10"/>
          <p:cNvSpPr>
            <a:spLocks noChangeArrowheads="1"/>
          </p:cNvSpPr>
          <p:nvPr/>
        </p:nvSpPr>
        <p:spPr bwMode="auto">
          <a:xfrm>
            <a:off x="3492500" y="1412875"/>
            <a:ext cx="1473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6+2=</a:t>
            </a:r>
          </a:p>
        </p:txBody>
      </p:sp>
      <p:sp>
        <p:nvSpPr>
          <p:cNvPr id="4106" name="Прямоугольник 11"/>
          <p:cNvSpPr>
            <a:spLocks noChangeArrowheads="1"/>
          </p:cNvSpPr>
          <p:nvPr/>
        </p:nvSpPr>
        <p:spPr bwMode="auto">
          <a:xfrm>
            <a:off x="6588125" y="1484313"/>
            <a:ext cx="1330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8-3=</a:t>
            </a:r>
          </a:p>
        </p:txBody>
      </p:sp>
      <p:sp>
        <p:nvSpPr>
          <p:cNvPr id="4107" name="Прямоугольник 12"/>
          <p:cNvSpPr>
            <a:spLocks noChangeArrowheads="1"/>
          </p:cNvSpPr>
          <p:nvPr/>
        </p:nvSpPr>
        <p:spPr bwMode="auto">
          <a:xfrm>
            <a:off x="323850" y="2997200"/>
            <a:ext cx="1544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7+3=</a:t>
            </a:r>
          </a:p>
        </p:txBody>
      </p:sp>
      <p:sp>
        <p:nvSpPr>
          <p:cNvPr id="4108" name="Прямоугольник 13"/>
          <p:cNvSpPr>
            <a:spLocks noChangeArrowheads="1"/>
          </p:cNvSpPr>
          <p:nvPr/>
        </p:nvSpPr>
        <p:spPr bwMode="auto">
          <a:xfrm>
            <a:off x="6588125" y="2133600"/>
            <a:ext cx="147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2+7=</a:t>
            </a:r>
          </a:p>
        </p:txBody>
      </p:sp>
      <p:sp>
        <p:nvSpPr>
          <p:cNvPr id="4109" name="Прямоугольник 14"/>
          <p:cNvSpPr>
            <a:spLocks noChangeArrowheads="1"/>
          </p:cNvSpPr>
          <p:nvPr/>
        </p:nvSpPr>
        <p:spPr bwMode="auto">
          <a:xfrm>
            <a:off x="6516688" y="2781300"/>
            <a:ext cx="1644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10-6=</a:t>
            </a:r>
          </a:p>
        </p:txBody>
      </p:sp>
      <p:sp>
        <p:nvSpPr>
          <p:cNvPr id="4110" name="Прямоугольник 16"/>
          <p:cNvSpPr>
            <a:spLocks noChangeArrowheads="1"/>
          </p:cNvSpPr>
          <p:nvPr/>
        </p:nvSpPr>
        <p:spPr bwMode="auto">
          <a:xfrm>
            <a:off x="6659563" y="3500438"/>
            <a:ext cx="14890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7- 4=</a:t>
            </a:r>
          </a:p>
        </p:txBody>
      </p:sp>
      <p:sp>
        <p:nvSpPr>
          <p:cNvPr id="4111" name="Прямоугольник 17"/>
          <p:cNvSpPr>
            <a:spLocks noChangeArrowheads="1"/>
          </p:cNvSpPr>
          <p:nvPr/>
        </p:nvSpPr>
        <p:spPr bwMode="auto">
          <a:xfrm>
            <a:off x="3492500" y="3644900"/>
            <a:ext cx="1473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4+2=</a:t>
            </a:r>
          </a:p>
        </p:txBody>
      </p:sp>
      <p:sp>
        <p:nvSpPr>
          <p:cNvPr id="4112" name="Прямоугольник 19"/>
          <p:cNvSpPr>
            <a:spLocks noChangeArrowheads="1"/>
          </p:cNvSpPr>
          <p:nvPr/>
        </p:nvSpPr>
        <p:spPr bwMode="auto">
          <a:xfrm>
            <a:off x="3492500" y="2205038"/>
            <a:ext cx="1330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8-1=</a:t>
            </a:r>
          </a:p>
        </p:txBody>
      </p:sp>
      <p:sp>
        <p:nvSpPr>
          <p:cNvPr id="4113" name="Прямоугольник 22"/>
          <p:cNvSpPr>
            <a:spLocks noChangeArrowheads="1"/>
          </p:cNvSpPr>
          <p:nvPr/>
        </p:nvSpPr>
        <p:spPr bwMode="auto">
          <a:xfrm>
            <a:off x="3492500" y="2924175"/>
            <a:ext cx="14017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5-2=</a:t>
            </a:r>
          </a:p>
        </p:txBody>
      </p:sp>
      <p:pic>
        <p:nvPicPr>
          <p:cNvPr id="411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581525"/>
            <a:ext cx="13731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547813" y="1412875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5</a:t>
            </a:r>
            <a:endParaRPr lang="ru-RU" sz="4400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547813" y="2276475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2</a:t>
            </a:r>
            <a:endParaRPr lang="ru-RU" sz="4400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692275" y="2997200"/>
            <a:ext cx="81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10</a:t>
            </a:r>
            <a:endParaRPr lang="ru-RU" sz="44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692275" y="3789363"/>
            <a:ext cx="498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9</a:t>
            </a:r>
            <a:endParaRPr lang="ru-RU" sz="4400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4859338" y="1412875"/>
            <a:ext cx="500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8</a:t>
            </a:r>
            <a:endParaRPr lang="ru-RU" sz="4400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16463" y="2205038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6</a:t>
            </a:r>
            <a:endParaRPr lang="ru-RU" sz="4400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4716463" y="2924175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3</a:t>
            </a:r>
            <a:endParaRPr lang="ru-RU" sz="4400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787900" y="364490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7</a:t>
            </a:r>
            <a:endParaRPr lang="ru-RU" sz="4400"/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7812088" y="148431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6</a:t>
            </a:r>
            <a:endParaRPr lang="ru-RU" sz="4400"/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7956550" y="2133600"/>
            <a:ext cx="498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8</a:t>
            </a:r>
            <a:endParaRPr lang="ru-RU" sz="4400"/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8027988" y="2781300"/>
            <a:ext cx="498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4</a:t>
            </a:r>
            <a:endParaRPr lang="ru-RU" sz="4400"/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8027988" y="3500438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3</a:t>
            </a:r>
            <a:endParaRPr lang="ru-RU" sz="4400"/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1547813" y="1412875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4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1547813" y="2276475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3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1692275" y="3789363"/>
            <a:ext cx="812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10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787900" y="2205038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7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787900" y="364490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6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7740650" y="148431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5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7956550" y="2133600"/>
            <a:ext cx="498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9</a:t>
            </a:r>
            <a:endParaRPr lang="ru-RU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85698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</a:rPr>
              <a:t>Кто какое выражение решал 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508500"/>
            <a:ext cx="1258887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13325"/>
            <a:ext cx="1295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4941888"/>
            <a:ext cx="12684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7"/>
          <a:srcRect r="4065" b="-800"/>
          <a:stretch>
            <a:fillRect/>
          </a:stretch>
        </p:blipFill>
        <p:spPr bwMode="auto">
          <a:xfrm>
            <a:off x="179388" y="1557338"/>
            <a:ext cx="11525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3284538"/>
            <a:ext cx="10795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4868863"/>
            <a:ext cx="13684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4508500"/>
            <a:ext cx="12239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Прямоугольник 12"/>
          <p:cNvSpPr>
            <a:spLocks noChangeArrowheads="1"/>
          </p:cNvSpPr>
          <p:nvPr/>
        </p:nvSpPr>
        <p:spPr bwMode="auto">
          <a:xfrm>
            <a:off x="1979613" y="1412875"/>
            <a:ext cx="1330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8-5=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076825" y="5805488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3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5132" name="Прямоугольник 15"/>
          <p:cNvSpPr>
            <a:spLocks noChangeArrowheads="1"/>
          </p:cNvSpPr>
          <p:nvPr/>
        </p:nvSpPr>
        <p:spPr bwMode="auto">
          <a:xfrm>
            <a:off x="4356100" y="1341438"/>
            <a:ext cx="147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6+4=</a:t>
            </a:r>
          </a:p>
        </p:txBody>
      </p:sp>
      <p:sp>
        <p:nvSpPr>
          <p:cNvPr id="5133" name="Прямоугольник 16"/>
          <p:cNvSpPr>
            <a:spLocks noChangeArrowheads="1"/>
          </p:cNvSpPr>
          <p:nvPr/>
        </p:nvSpPr>
        <p:spPr bwMode="auto">
          <a:xfrm>
            <a:off x="4356100" y="2349500"/>
            <a:ext cx="13303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7-5=</a:t>
            </a:r>
          </a:p>
        </p:txBody>
      </p:sp>
      <p:sp>
        <p:nvSpPr>
          <p:cNvPr id="5134" name="Прямоугольник 17"/>
          <p:cNvSpPr>
            <a:spLocks noChangeArrowheads="1"/>
          </p:cNvSpPr>
          <p:nvPr/>
        </p:nvSpPr>
        <p:spPr bwMode="auto">
          <a:xfrm>
            <a:off x="1979613" y="2420938"/>
            <a:ext cx="1330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9-5=</a:t>
            </a:r>
          </a:p>
        </p:txBody>
      </p:sp>
      <p:sp>
        <p:nvSpPr>
          <p:cNvPr id="5135" name="Прямоугольник 18"/>
          <p:cNvSpPr>
            <a:spLocks noChangeArrowheads="1"/>
          </p:cNvSpPr>
          <p:nvPr/>
        </p:nvSpPr>
        <p:spPr bwMode="auto">
          <a:xfrm>
            <a:off x="1908175" y="3357563"/>
            <a:ext cx="147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3+3=</a:t>
            </a:r>
          </a:p>
        </p:txBody>
      </p:sp>
      <p:sp>
        <p:nvSpPr>
          <p:cNvPr id="5136" name="Прямоугольник 19"/>
          <p:cNvSpPr>
            <a:spLocks noChangeArrowheads="1"/>
          </p:cNvSpPr>
          <p:nvPr/>
        </p:nvSpPr>
        <p:spPr bwMode="auto">
          <a:xfrm>
            <a:off x="4427538" y="3357563"/>
            <a:ext cx="13319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6-1=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971550" y="573246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8388350" y="422116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23850" y="1052513"/>
            <a:ext cx="812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940425" y="5805488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116013" y="407670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763713" y="573246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5143" name="Picture 10" descr="009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85113" y="1484313"/>
            <a:ext cx="125888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17" descr="muravey коп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08850" y="2708275"/>
            <a:ext cx="10366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7524750" y="148431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8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875463" y="3357563"/>
            <a:ext cx="5000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9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4" name="Стрелка вправо с вырезом 3">
            <a:hlinkClick r:id="rId13" action="ppaction://hlinksldjump"/>
          </p:cNvPr>
          <p:cNvSpPr/>
          <p:nvPr/>
        </p:nvSpPr>
        <p:spPr>
          <a:xfrm>
            <a:off x="8388350" y="6308725"/>
            <a:ext cx="504825" cy="2889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21632 -0.64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58559 0.038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694 L -0.56268 -0.12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1042 L 0.2368 -0.486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49236 -0.25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065 L 0.42569 -0.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6" grpId="1"/>
      <p:bldP spid="27" grpId="0"/>
      <p:bldP spid="27" grpId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652963"/>
            <a:ext cx="11525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341438"/>
            <a:ext cx="1905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341438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97425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4797425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0"/>
            <a:ext cx="903649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</a:rPr>
              <a:t>Кто в каком домике живёт ?</a:t>
            </a:r>
          </a:p>
        </p:txBody>
      </p:sp>
      <p:pic>
        <p:nvPicPr>
          <p:cNvPr id="8200" name="Picture 10" descr="009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275" y="4581525"/>
            <a:ext cx="13684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" descr="c05d1b22a15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5229225"/>
            <a:ext cx="11128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5" descr="wild0072 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3284538"/>
            <a:ext cx="16208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Рисунок 9" descr="f656dd202865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636838"/>
            <a:ext cx="11366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с вырезом 12">
            <a:hlinkClick r:id="rId12" action="ppaction://hlinksldjump"/>
          </p:cNvPr>
          <p:cNvSpPr/>
          <p:nvPr/>
        </p:nvSpPr>
        <p:spPr>
          <a:xfrm>
            <a:off x="8388350" y="6308725"/>
            <a:ext cx="504825" cy="2889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 rot="193640">
            <a:off x="1701800" y="2879725"/>
            <a:ext cx="930275" cy="357188"/>
          </a:xfrm>
          <a:prstGeom prst="wedgeRoundRectCallout">
            <a:avLst>
              <a:gd name="adj1" fmla="val -28726"/>
              <a:gd name="adj2" fmla="val 2011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7- 4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 rot="193640">
            <a:off x="5949950" y="4248150"/>
            <a:ext cx="930275" cy="357188"/>
          </a:xfrm>
          <a:prstGeom prst="wedgeRoundRectCallout">
            <a:avLst>
              <a:gd name="adj1" fmla="val -27618"/>
              <a:gd name="adj2" fmla="val 1979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3+2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 rot="193640">
            <a:off x="2628900" y="3957638"/>
            <a:ext cx="935038" cy="357187"/>
          </a:xfrm>
          <a:prstGeom prst="wedgeRoundRectCallout">
            <a:avLst>
              <a:gd name="adj1" fmla="val -9831"/>
              <a:gd name="adj2" fmla="val 2075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3+1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 bwMode="auto">
          <a:xfrm rot="193640">
            <a:off x="3573463" y="4891088"/>
            <a:ext cx="785812" cy="357187"/>
          </a:xfrm>
          <a:prstGeom prst="wedgeRoundRectCallout">
            <a:avLst>
              <a:gd name="adj1" fmla="val 6922"/>
              <a:gd name="adj2" fmla="val 2115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8-2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 rot="193640">
            <a:off x="5581650" y="2293938"/>
            <a:ext cx="938213" cy="357187"/>
          </a:xfrm>
          <a:prstGeom prst="wedgeRoundRectCallout">
            <a:avLst>
              <a:gd name="adj1" fmla="val 12655"/>
              <a:gd name="adj2" fmla="val 22003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5+4</a:t>
            </a:r>
          </a:p>
        </p:txBody>
      </p:sp>
      <p:sp>
        <p:nvSpPr>
          <p:cNvPr id="6163" name="Прямоугольник 21"/>
          <p:cNvSpPr>
            <a:spLocks noChangeArrowheads="1"/>
          </p:cNvSpPr>
          <p:nvPr/>
        </p:nvSpPr>
        <p:spPr bwMode="auto">
          <a:xfrm>
            <a:off x="250825" y="1196975"/>
            <a:ext cx="50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6</a:t>
            </a:r>
            <a:endParaRPr lang="ru-RU" sz="4400">
              <a:solidFill>
                <a:srgbClr val="0033CC"/>
              </a:solidFill>
            </a:endParaRPr>
          </a:p>
        </p:txBody>
      </p:sp>
      <p:sp>
        <p:nvSpPr>
          <p:cNvPr id="6164" name="Прямоугольник 22"/>
          <p:cNvSpPr>
            <a:spLocks noChangeArrowheads="1"/>
          </p:cNvSpPr>
          <p:nvPr/>
        </p:nvSpPr>
        <p:spPr bwMode="auto">
          <a:xfrm>
            <a:off x="4787900" y="1196975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3</a:t>
            </a:r>
            <a:endParaRPr lang="ru-RU" sz="4400">
              <a:solidFill>
                <a:srgbClr val="0033CC"/>
              </a:solidFill>
            </a:endParaRPr>
          </a:p>
        </p:txBody>
      </p:sp>
      <p:sp>
        <p:nvSpPr>
          <p:cNvPr id="6165" name="Прямоугольник 23"/>
          <p:cNvSpPr>
            <a:spLocks noChangeArrowheads="1"/>
          </p:cNvSpPr>
          <p:nvPr/>
        </p:nvSpPr>
        <p:spPr bwMode="auto">
          <a:xfrm>
            <a:off x="7019925" y="1196975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8</a:t>
            </a:r>
            <a:endParaRPr lang="ru-RU" sz="4400">
              <a:solidFill>
                <a:srgbClr val="0033CC"/>
              </a:solidFill>
            </a:endParaRPr>
          </a:p>
        </p:txBody>
      </p:sp>
      <p:sp>
        <p:nvSpPr>
          <p:cNvPr id="6166" name="Прямоугольник 24"/>
          <p:cNvSpPr>
            <a:spLocks noChangeArrowheads="1"/>
          </p:cNvSpPr>
          <p:nvPr/>
        </p:nvSpPr>
        <p:spPr bwMode="auto">
          <a:xfrm>
            <a:off x="0" y="4652963"/>
            <a:ext cx="312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4</a:t>
            </a:r>
            <a:endParaRPr lang="ru-RU" sz="4400">
              <a:solidFill>
                <a:srgbClr val="0033CC"/>
              </a:solidFill>
            </a:endParaRPr>
          </a:p>
        </p:txBody>
      </p:sp>
      <p:sp>
        <p:nvSpPr>
          <p:cNvPr id="6167" name="Прямоугольник 25"/>
          <p:cNvSpPr>
            <a:spLocks noChangeArrowheads="1"/>
          </p:cNvSpPr>
          <p:nvPr/>
        </p:nvSpPr>
        <p:spPr bwMode="auto">
          <a:xfrm>
            <a:off x="8388350" y="472440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9</a:t>
            </a:r>
            <a:endParaRPr lang="ru-RU" sz="4400">
              <a:solidFill>
                <a:srgbClr val="0033CC"/>
              </a:solidFill>
            </a:endParaRPr>
          </a:p>
        </p:txBody>
      </p:sp>
      <p:pic>
        <p:nvPicPr>
          <p:cNvPr id="27" name="Picture 15" descr="13358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79838" y="3357563"/>
            <a:ext cx="1368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ая прямоугольная выноска 27"/>
          <p:cNvSpPr/>
          <p:nvPr/>
        </p:nvSpPr>
        <p:spPr bwMode="auto">
          <a:xfrm rot="193640">
            <a:off x="3932238" y="2959100"/>
            <a:ext cx="1227137" cy="357188"/>
          </a:xfrm>
          <a:prstGeom prst="wedgeRoundRectCallout">
            <a:avLst>
              <a:gd name="adj1" fmla="val -2627"/>
              <a:gd name="adj2" fmla="val 2156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10-2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6.66667E-6 L -0.06303 0.12617 " pathEditMode="relative" ptsTypes="AA">
                                      <p:cBhvr>
                                        <p:cTn id="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26546 -0.515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26771 -0.19953 " pathEditMode="relative" ptsTypes="AA">
                                      <p:cBhvr>
                                        <p:cTn id="21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18519E-6 L 0.30712 -0.22036 " pathEditMode="relative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5504 0.32547 " pathEditMode="relative" ptsTypes="AA">
                                      <p:cBhvr>
                                        <p:cTn id="31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1007" flipH="1">
            <a:off x="6427788" y="1489075"/>
            <a:ext cx="2587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олилиния 65"/>
          <p:cNvSpPr/>
          <p:nvPr/>
        </p:nvSpPr>
        <p:spPr>
          <a:xfrm>
            <a:off x="0" y="2120900"/>
            <a:ext cx="9018588" cy="4737100"/>
          </a:xfrm>
          <a:custGeom>
            <a:avLst/>
            <a:gdLst>
              <a:gd name="connsiteX0" fmla="*/ 4822371 w 9019113"/>
              <a:gd name="connsiteY0" fmla="*/ 217714 h 4736909"/>
              <a:gd name="connsiteX1" fmla="*/ 4713514 w 9019113"/>
              <a:gd name="connsiteY1" fmla="*/ 195943 h 4736909"/>
              <a:gd name="connsiteX2" fmla="*/ 4680857 w 9019113"/>
              <a:gd name="connsiteY2" fmla="*/ 185057 h 4736909"/>
              <a:gd name="connsiteX3" fmla="*/ 4582885 w 9019113"/>
              <a:gd name="connsiteY3" fmla="*/ 163286 h 4736909"/>
              <a:gd name="connsiteX4" fmla="*/ 4484914 w 9019113"/>
              <a:gd name="connsiteY4" fmla="*/ 152400 h 4736909"/>
              <a:gd name="connsiteX5" fmla="*/ 4376057 w 9019113"/>
              <a:gd name="connsiteY5" fmla="*/ 130629 h 4736909"/>
              <a:gd name="connsiteX6" fmla="*/ 4343400 w 9019113"/>
              <a:gd name="connsiteY6" fmla="*/ 108857 h 4736909"/>
              <a:gd name="connsiteX7" fmla="*/ 4310743 w 9019113"/>
              <a:gd name="connsiteY7" fmla="*/ 97972 h 4736909"/>
              <a:gd name="connsiteX8" fmla="*/ 4201885 w 9019113"/>
              <a:gd name="connsiteY8" fmla="*/ 54429 h 4736909"/>
              <a:gd name="connsiteX9" fmla="*/ 4147457 w 9019113"/>
              <a:gd name="connsiteY9" fmla="*/ 32657 h 4736909"/>
              <a:gd name="connsiteX10" fmla="*/ 4103914 w 9019113"/>
              <a:gd name="connsiteY10" fmla="*/ 10886 h 4736909"/>
              <a:gd name="connsiteX11" fmla="*/ 4027714 w 9019113"/>
              <a:gd name="connsiteY11" fmla="*/ 0 h 4736909"/>
              <a:gd name="connsiteX12" fmla="*/ 3853543 w 9019113"/>
              <a:gd name="connsiteY12" fmla="*/ 10886 h 4736909"/>
              <a:gd name="connsiteX13" fmla="*/ 3788228 w 9019113"/>
              <a:gd name="connsiteY13" fmla="*/ 32657 h 4736909"/>
              <a:gd name="connsiteX14" fmla="*/ 3766457 w 9019113"/>
              <a:gd name="connsiteY14" fmla="*/ 54429 h 4736909"/>
              <a:gd name="connsiteX15" fmla="*/ 3701143 w 9019113"/>
              <a:gd name="connsiteY15" fmla="*/ 76200 h 4736909"/>
              <a:gd name="connsiteX16" fmla="*/ 3614057 w 9019113"/>
              <a:gd name="connsiteY16" fmla="*/ 141514 h 4736909"/>
              <a:gd name="connsiteX17" fmla="*/ 3581400 w 9019113"/>
              <a:gd name="connsiteY17" fmla="*/ 163286 h 4736909"/>
              <a:gd name="connsiteX18" fmla="*/ 3559628 w 9019113"/>
              <a:gd name="connsiteY18" fmla="*/ 185057 h 4736909"/>
              <a:gd name="connsiteX19" fmla="*/ 3526971 w 9019113"/>
              <a:gd name="connsiteY19" fmla="*/ 195943 h 4736909"/>
              <a:gd name="connsiteX20" fmla="*/ 3439885 w 9019113"/>
              <a:gd name="connsiteY20" fmla="*/ 239486 h 4736909"/>
              <a:gd name="connsiteX21" fmla="*/ 3331028 w 9019113"/>
              <a:gd name="connsiteY21" fmla="*/ 250372 h 4736909"/>
              <a:gd name="connsiteX22" fmla="*/ 2873828 w 9019113"/>
              <a:gd name="connsiteY22" fmla="*/ 239486 h 4736909"/>
              <a:gd name="connsiteX23" fmla="*/ 2819400 w 9019113"/>
              <a:gd name="connsiteY23" fmla="*/ 228600 h 4736909"/>
              <a:gd name="connsiteX24" fmla="*/ 2754085 w 9019113"/>
              <a:gd name="connsiteY24" fmla="*/ 217714 h 4736909"/>
              <a:gd name="connsiteX25" fmla="*/ 2677885 w 9019113"/>
              <a:gd name="connsiteY25" fmla="*/ 206829 h 4736909"/>
              <a:gd name="connsiteX26" fmla="*/ 2623457 w 9019113"/>
              <a:gd name="connsiteY26" fmla="*/ 195943 h 4736909"/>
              <a:gd name="connsiteX27" fmla="*/ 2438400 w 9019113"/>
              <a:gd name="connsiteY27" fmla="*/ 174172 h 4736909"/>
              <a:gd name="connsiteX28" fmla="*/ 2155371 w 9019113"/>
              <a:gd name="connsiteY28" fmla="*/ 185057 h 4736909"/>
              <a:gd name="connsiteX29" fmla="*/ 2111828 w 9019113"/>
              <a:gd name="connsiteY29" fmla="*/ 195943 h 4736909"/>
              <a:gd name="connsiteX30" fmla="*/ 2046514 w 9019113"/>
              <a:gd name="connsiteY30" fmla="*/ 250372 h 4736909"/>
              <a:gd name="connsiteX31" fmla="*/ 2013857 w 9019113"/>
              <a:gd name="connsiteY31" fmla="*/ 261257 h 4736909"/>
              <a:gd name="connsiteX32" fmla="*/ 1970314 w 9019113"/>
              <a:gd name="connsiteY32" fmla="*/ 326572 h 4736909"/>
              <a:gd name="connsiteX33" fmla="*/ 1948543 w 9019113"/>
              <a:gd name="connsiteY33" fmla="*/ 359229 h 4736909"/>
              <a:gd name="connsiteX34" fmla="*/ 1926771 w 9019113"/>
              <a:gd name="connsiteY34" fmla="*/ 381000 h 4736909"/>
              <a:gd name="connsiteX35" fmla="*/ 1905000 w 9019113"/>
              <a:gd name="connsiteY35" fmla="*/ 413657 h 4736909"/>
              <a:gd name="connsiteX36" fmla="*/ 1850571 w 9019113"/>
              <a:gd name="connsiteY36" fmla="*/ 468086 h 4736909"/>
              <a:gd name="connsiteX37" fmla="*/ 1785257 w 9019113"/>
              <a:gd name="connsiteY37" fmla="*/ 478972 h 4736909"/>
              <a:gd name="connsiteX38" fmla="*/ 1719943 w 9019113"/>
              <a:gd name="connsiteY38" fmla="*/ 500743 h 4736909"/>
              <a:gd name="connsiteX39" fmla="*/ 1578428 w 9019113"/>
              <a:gd name="connsiteY39" fmla="*/ 533400 h 4736909"/>
              <a:gd name="connsiteX40" fmla="*/ 1328057 w 9019113"/>
              <a:gd name="connsiteY40" fmla="*/ 544286 h 4736909"/>
              <a:gd name="connsiteX41" fmla="*/ 1240971 w 9019113"/>
              <a:gd name="connsiteY41" fmla="*/ 566057 h 4736909"/>
              <a:gd name="connsiteX42" fmla="*/ 1153885 w 9019113"/>
              <a:gd name="connsiteY42" fmla="*/ 587829 h 4736909"/>
              <a:gd name="connsiteX43" fmla="*/ 1077685 w 9019113"/>
              <a:gd name="connsiteY43" fmla="*/ 631372 h 4736909"/>
              <a:gd name="connsiteX44" fmla="*/ 1045028 w 9019113"/>
              <a:gd name="connsiteY44" fmla="*/ 653143 h 4736909"/>
              <a:gd name="connsiteX45" fmla="*/ 979714 w 9019113"/>
              <a:gd name="connsiteY45" fmla="*/ 674914 h 4736909"/>
              <a:gd name="connsiteX46" fmla="*/ 859971 w 9019113"/>
              <a:gd name="connsiteY46" fmla="*/ 783772 h 4736909"/>
              <a:gd name="connsiteX47" fmla="*/ 827314 w 9019113"/>
              <a:gd name="connsiteY47" fmla="*/ 794657 h 4736909"/>
              <a:gd name="connsiteX48" fmla="*/ 751114 w 9019113"/>
              <a:gd name="connsiteY48" fmla="*/ 859972 h 4736909"/>
              <a:gd name="connsiteX49" fmla="*/ 729343 w 9019113"/>
              <a:gd name="connsiteY49" fmla="*/ 892629 h 4736909"/>
              <a:gd name="connsiteX50" fmla="*/ 718457 w 9019113"/>
              <a:gd name="connsiteY50" fmla="*/ 925286 h 4736909"/>
              <a:gd name="connsiteX51" fmla="*/ 685800 w 9019113"/>
              <a:gd name="connsiteY51" fmla="*/ 957943 h 4736909"/>
              <a:gd name="connsiteX52" fmla="*/ 653143 w 9019113"/>
              <a:gd name="connsiteY52" fmla="*/ 1088572 h 4736909"/>
              <a:gd name="connsiteX53" fmla="*/ 631371 w 9019113"/>
              <a:gd name="connsiteY53" fmla="*/ 1513114 h 4736909"/>
              <a:gd name="connsiteX54" fmla="*/ 587828 w 9019113"/>
              <a:gd name="connsiteY54" fmla="*/ 1578429 h 4736909"/>
              <a:gd name="connsiteX55" fmla="*/ 511628 w 9019113"/>
              <a:gd name="connsiteY55" fmla="*/ 1676400 h 4736909"/>
              <a:gd name="connsiteX56" fmla="*/ 446314 w 9019113"/>
              <a:gd name="connsiteY56" fmla="*/ 1730829 h 4736909"/>
              <a:gd name="connsiteX57" fmla="*/ 424543 w 9019113"/>
              <a:gd name="connsiteY57" fmla="*/ 1774372 h 4736909"/>
              <a:gd name="connsiteX58" fmla="*/ 402771 w 9019113"/>
              <a:gd name="connsiteY58" fmla="*/ 1796143 h 4736909"/>
              <a:gd name="connsiteX59" fmla="*/ 337457 w 9019113"/>
              <a:gd name="connsiteY59" fmla="*/ 1883229 h 4736909"/>
              <a:gd name="connsiteX60" fmla="*/ 261257 w 9019113"/>
              <a:gd name="connsiteY60" fmla="*/ 1992086 h 4736909"/>
              <a:gd name="connsiteX61" fmla="*/ 250371 w 9019113"/>
              <a:gd name="connsiteY61" fmla="*/ 2024743 h 4736909"/>
              <a:gd name="connsiteX62" fmla="*/ 239485 w 9019113"/>
              <a:gd name="connsiteY62" fmla="*/ 2068286 h 4736909"/>
              <a:gd name="connsiteX63" fmla="*/ 217714 w 9019113"/>
              <a:gd name="connsiteY63" fmla="*/ 2100943 h 4736909"/>
              <a:gd name="connsiteX64" fmla="*/ 206828 w 9019113"/>
              <a:gd name="connsiteY64" fmla="*/ 2144486 h 4736909"/>
              <a:gd name="connsiteX65" fmla="*/ 174171 w 9019113"/>
              <a:gd name="connsiteY65" fmla="*/ 2253343 h 4736909"/>
              <a:gd name="connsiteX66" fmla="*/ 163285 w 9019113"/>
              <a:gd name="connsiteY66" fmla="*/ 2351314 h 4736909"/>
              <a:gd name="connsiteX67" fmla="*/ 141514 w 9019113"/>
              <a:gd name="connsiteY67" fmla="*/ 2612572 h 4736909"/>
              <a:gd name="connsiteX68" fmla="*/ 130628 w 9019113"/>
              <a:gd name="connsiteY68" fmla="*/ 2645229 h 4736909"/>
              <a:gd name="connsiteX69" fmla="*/ 119743 w 9019113"/>
              <a:gd name="connsiteY69" fmla="*/ 2688772 h 4736909"/>
              <a:gd name="connsiteX70" fmla="*/ 97971 w 9019113"/>
              <a:gd name="connsiteY70" fmla="*/ 2732314 h 4736909"/>
              <a:gd name="connsiteX71" fmla="*/ 76200 w 9019113"/>
              <a:gd name="connsiteY71" fmla="*/ 2786743 h 4736909"/>
              <a:gd name="connsiteX72" fmla="*/ 54428 w 9019113"/>
              <a:gd name="connsiteY72" fmla="*/ 2852057 h 4736909"/>
              <a:gd name="connsiteX73" fmla="*/ 43543 w 9019113"/>
              <a:gd name="connsiteY73" fmla="*/ 2884714 h 4736909"/>
              <a:gd name="connsiteX74" fmla="*/ 21771 w 9019113"/>
              <a:gd name="connsiteY74" fmla="*/ 2928257 h 4736909"/>
              <a:gd name="connsiteX75" fmla="*/ 0 w 9019113"/>
              <a:gd name="connsiteY75" fmla="*/ 3015343 h 4736909"/>
              <a:gd name="connsiteX76" fmla="*/ 10885 w 9019113"/>
              <a:gd name="connsiteY76" fmla="*/ 3211286 h 4736909"/>
              <a:gd name="connsiteX77" fmla="*/ 21771 w 9019113"/>
              <a:gd name="connsiteY77" fmla="*/ 3243943 h 4736909"/>
              <a:gd name="connsiteX78" fmla="*/ 43543 w 9019113"/>
              <a:gd name="connsiteY78" fmla="*/ 3396343 h 4736909"/>
              <a:gd name="connsiteX79" fmla="*/ 54428 w 9019113"/>
              <a:gd name="connsiteY79" fmla="*/ 3461657 h 4736909"/>
              <a:gd name="connsiteX80" fmla="*/ 65314 w 9019113"/>
              <a:gd name="connsiteY80" fmla="*/ 3548743 h 4736909"/>
              <a:gd name="connsiteX81" fmla="*/ 97971 w 9019113"/>
              <a:gd name="connsiteY81" fmla="*/ 3603172 h 4736909"/>
              <a:gd name="connsiteX82" fmla="*/ 108857 w 9019113"/>
              <a:gd name="connsiteY82" fmla="*/ 3657600 h 4736909"/>
              <a:gd name="connsiteX83" fmla="*/ 130628 w 9019113"/>
              <a:gd name="connsiteY83" fmla="*/ 3690257 h 4736909"/>
              <a:gd name="connsiteX84" fmla="*/ 152400 w 9019113"/>
              <a:gd name="connsiteY84" fmla="*/ 3744686 h 4736909"/>
              <a:gd name="connsiteX85" fmla="*/ 163285 w 9019113"/>
              <a:gd name="connsiteY85" fmla="*/ 3777343 h 4736909"/>
              <a:gd name="connsiteX86" fmla="*/ 185057 w 9019113"/>
              <a:gd name="connsiteY86" fmla="*/ 3864429 h 4736909"/>
              <a:gd name="connsiteX87" fmla="*/ 228600 w 9019113"/>
              <a:gd name="connsiteY87" fmla="*/ 3973286 h 4736909"/>
              <a:gd name="connsiteX88" fmla="*/ 250371 w 9019113"/>
              <a:gd name="connsiteY88" fmla="*/ 4005943 h 4736909"/>
              <a:gd name="connsiteX89" fmla="*/ 283028 w 9019113"/>
              <a:gd name="connsiteY89" fmla="*/ 4071257 h 4736909"/>
              <a:gd name="connsiteX90" fmla="*/ 304800 w 9019113"/>
              <a:gd name="connsiteY90" fmla="*/ 4125686 h 4736909"/>
              <a:gd name="connsiteX91" fmla="*/ 315685 w 9019113"/>
              <a:gd name="connsiteY91" fmla="*/ 4158343 h 4736909"/>
              <a:gd name="connsiteX92" fmla="*/ 337457 w 9019113"/>
              <a:gd name="connsiteY92" fmla="*/ 4180114 h 4736909"/>
              <a:gd name="connsiteX93" fmla="*/ 348343 w 9019113"/>
              <a:gd name="connsiteY93" fmla="*/ 4234543 h 4736909"/>
              <a:gd name="connsiteX94" fmla="*/ 391885 w 9019113"/>
              <a:gd name="connsiteY94" fmla="*/ 4288972 h 4736909"/>
              <a:gd name="connsiteX95" fmla="*/ 446314 w 9019113"/>
              <a:gd name="connsiteY95" fmla="*/ 4354286 h 4736909"/>
              <a:gd name="connsiteX96" fmla="*/ 468085 w 9019113"/>
              <a:gd name="connsiteY96" fmla="*/ 4397829 h 4736909"/>
              <a:gd name="connsiteX97" fmla="*/ 500743 w 9019113"/>
              <a:gd name="connsiteY97" fmla="*/ 4419600 h 4736909"/>
              <a:gd name="connsiteX98" fmla="*/ 576943 w 9019113"/>
              <a:gd name="connsiteY98" fmla="*/ 4474029 h 4736909"/>
              <a:gd name="connsiteX99" fmla="*/ 696685 w 9019113"/>
              <a:gd name="connsiteY99" fmla="*/ 4561114 h 4736909"/>
              <a:gd name="connsiteX100" fmla="*/ 762000 w 9019113"/>
              <a:gd name="connsiteY100" fmla="*/ 4572000 h 4736909"/>
              <a:gd name="connsiteX101" fmla="*/ 827314 w 9019113"/>
              <a:gd name="connsiteY101" fmla="*/ 4593772 h 4736909"/>
              <a:gd name="connsiteX102" fmla="*/ 870857 w 9019113"/>
              <a:gd name="connsiteY102" fmla="*/ 4615543 h 4736909"/>
              <a:gd name="connsiteX103" fmla="*/ 1012371 w 9019113"/>
              <a:gd name="connsiteY103" fmla="*/ 4637314 h 4736909"/>
              <a:gd name="connsiteX104" fmla="*/ 1066800 w 9019113"/>
              <a:gd name="connsiteY104" fmla="*/ 4648200 h 4736909"/>
              <a:gd name="connsiteX105" fmla="*/ 1219200 w 9019113"/>
              <a:gd name="connsiteY105" fmla="*/ 4669972 h 4736909"/>
              <a:gd name="connsiteX106" fmla="*/ 1785257 w 9019113"/>
              <a:gd name="connsiteY106" fmla="*/ 4659086 h 4736909"/>
              <a:gd name="connsiteX107" fmla="*/ 1937657 w 9019113"/>
              <a:gd name="connsiteY107" fmla="*/ 4637314 h 4736909"/>
              <a:gd name="connsiteX108" fmla="*/ 2035628 w 9019113"/>
              <a:gd name="connsiteY108" fmla="*/ 4626429 h 4736909"/>
              <a:gd name="connsiteX109" fmla="*/ 2982685 w 9019113"/>
              <a:gd name="connsiteY109" fmla="*/ 4637314 h 4736909"/>
              <a:gd name="connsiteX110" fmla="*/ 3091543 w 9019113"/>
              <a:gd name="connsiteY110" fmla="*/ 4659086 h 4736909"/>
              <a:gd name="connsiteX111" fmla="*/ 3145971 w 9019113"/>
              <a:gd name="connsiteY111" fmla="*/ 4669972 h 4736909"/>
              <a:gd name="connsiteX112" fmla="*/ 3189514 w 9019113"/>
              <a:gd name="connsiteY112" fmla="*/ 4680857 h 4736909"/>
              <a:gd name="connsiteX113" fmla="*/ 3287485 w 9019113"/>
              <a:gd name="connsiteY113" fmla="*/ 4702629 h 4736909"/>
              <a:gd name="connsiteX114" fmla="*/ 3331028 w 9019113"/>
              <a:gd name="connsiteY114" fmla="*/ 4713514 h 4736909"/>
              <a:gd name="connsiteX115" fmla="*/ 3439885 w 9019113"/>
              <a:gd name="connsiteY115" fmla="*/ 4724400 h 4736909"/>
              <a:gd name="connsiteX116" fmla="*/ 3472543 w 9019113"/>
              <a:gd name="connsiteY116" fmla="*/ 4735286 h 4736909"/>
              <a:gd name="connsiteX117" fmla="*/ 3624943 w 9019113"/>
              <a:gd name="connsiteY117" fmla="*/ 4680857 h 4736909"/>
              <a:gd name="connsiteX118" fmla="*/ 3690257 w 9019113"/>
              <a:gd name="connsiteY118" fmla="*/ 4593772 h 4736909"/>
              <a:gd name="connsiteX119" fmla="*/ 3722914 w 9019113"/>
              <a:gd name="connsiteY119" fmla="*/ 4572000 h 4736909"/>
              <a:gd name="connsiteX120" fmla="*/ 3733800 w 9019113"/>
              <a:gd name="connsiteY120" fmla="*/ 4528457 h 4736909"/>
              <a:gd name="connsiteX121" fmla="*/ 3766457 w 9019113"/>
              <a:gd name="connsiteY121" fmla="*/ 4506686 h 4736909"/>
              <a:gd name="connsiteX122" fmla="*/ 3820885 w 9019113"/>
              <a:gd name="connsiteY122" fmla="*/ 4463143 h 4736909"/>
              <a:gd name="connsiteX123" fmla="*/ 4027714 w 9019113"/>
              <a:gd name="connsiteY123" fmla="*/ 4474029 h 4736909"/>
              <a:gd name="connsiteX124" fmla="*/ 4136571 w 9019113"/>
              <a:gd name="connsiteY124" fmla="*/ 4495800 h 4736909"/>
              <a:gd name="connsiteX125" fmla="*/ 4223657 w 9019113"/>
              <a:gd name="connsiteY125" fmla="*/ 4506686 h 4736909"/>
              <a:gd name="connsiteX126" fmla="*/ 4321628 w 9019113"/>
              <a:gd name="connsiteY126" fmla="*/ 4528457 h 4736909"/>
              <a:gd name="connsiteX127" fmla="*/ 4441371 w 9019113"/>
              <a:gd name="connsiteY127" fmla="*/ 4539343 h 4736909"/>
              <a:gd name="connsiteX128" fmla="*/ 5236028 w 9019113"/>
              <a:gd name="connsiteY128" fmla="*/ 4539343 h 4736909"/>
              <a:gd name="connsiteX129" fmla="*/ 5671457 w 9019113"/>
              <a:gd name="connsiteY129" fmla="*/ 4528457 h 4736909"/>
              <a:gd name="connsiteX130" fmla="*/ 5802085 w 9019113"/>
              <a:gd name="connsiteY130" fmla="*/ 4506686 h 4736909"/>
              <a:gd name="connsiteX131" fmla="*/ 6477000 w 9019113"/>
              <a:gd name="connsiteY131" fmla="*/ 4517572 h 4736909"/>
              <a:gd name="connsiteX132" fmla="*/ 7021285 w 9019113"/>
              <a:gd name="connsiteY132" fmla="*/ 4495800 h 4736909"/>
              <a:gd name="connsiteX133" fmla="*/ 7130143 w 9019113"/>
              <a:gd name="connsiteY133" fmla="*/ 4441372 h 4736909"/>
              <a:gd name="connsiteX134" fmla="*/ 7184571 w 9019113"/>
              <a:gd name="connsiteY134" fmla="*/ 4419600 h 4736909"/>
              <a:gd name="connsiteX135" fmla="*/ 7260771 w 9019113"/>
              <a:gd name="connsiteY135" fmla="*/ 4386943 h 4736909"/>
              <a:gd name="connsiteX136" fmla="*/ 7293428 w 9019113"/>
              <a:gd name="connsiteY136" fmla="*/ 4354286 h 4736909"/>
              <a:gd name="connsiteX137" fmla="*/ 7456714 w 9019113"/>
              <a:gd name="connsiteY137" fmla="*/ 4288972 h 4736909"/>
              <a:gd name="connsiteX138" fmla="*/ 7511143 w 9019113"/>
              <a:gd name="connsiteY138" fmla="*/ 4267200 h 4736909"/>
              <a:gd name="connsiteX139" fmla="*/ 7576457 w 9019113"/>
              <a:gd name="connsiteY139" fmla="*/ 4245429 h 4736909"/>
              <a:gd name="connsiteX140" fmla="*/ 7620000 w 9019113"/>
              <a:gd name="connsiteY140" fmla="*/ 4223657 h 4736909"/>
              <a:gd name="connsiteX141" fmla="*/ 7750628 w 9019113"/>
              <a:gd name="connsiteY141" fmla="*/ 4201886 h 4736909"/>
              <a:gd name="connsiteX142" fmla="*/ 7870371 w 9019113"/>
              <a:gd name="connsiteY142" fmla="*/ 4180114 h 4736909"/>
              <a:gd name="connsiteX143" fmla="*/ 8305800 w 9019113"/>
              <a:gd name="connsiteY143" fmla="*/ 4169229 h 4736909"/>
              <a:gd name="connsiteX144" fmla="*/ 8392885 w 9019113"/>
              <a:gd name="connsiteY144" fmla="*/ 4136572 h 4736909"/>
              <a:gd name="connsiteX145" fmla="*/ 8447314 w 9019113"/>
              <a:gd name="connsiteY145" fmla="*/ 4125686 h 4736909"/>
              <a:gd name="connsiteX146" fmla="*/ 8501743 w 9019113"/>
              <a:gd name="connsiteY146" fmla="*/ 4082143 h 4736909"/>
              <a:gd name="connsiteX147" fmla="*/ 8534400 w 9019113"/>
              <a:gd name="connsiteY147" fmla="*/ 4071257 h 4736909"/>
              <a:gd name="connsiteX148" fmla="*/ 8632371 w 9019113"/>
              <a:gd name="connsiteY148" fmla="*/ 3929743 h 4736909"/>
              <a:gd name="connsiteX149" fmla="*/ 8654143 w 9019113"/>
              <a:gd name="connsiteY149" fmla="*/ 3907972 h 4736909"/>
              <a:gd name="connsiteX150" fmla="*/ 8719457 w 9019113"/>
              <a:gd name="connsiteY150" fmla="*/ 3733800 h 4736909"/>
              <a:gd name="connsiteX151" fmla="*/ 8763000 w 9019113"/>
              <a:gd name="connsiteY151" fmla="*/ 3646714 h 4736909"/>
              <a:gd name="connsiteX152" fmla="*/ 8817428 w 9019113"/>
              <a:gd name="connsiteY152" fmla="*/ 3461657 h 4736909"/>
              <a:gd name="connsiteX153" fmla="*/ 8860971 w 9019113"/>
              <a:gd name="connsiteY153" fmla="*/ 3265714 h 4736909"/>
              <a:gd name="connsiteX154" fmla="*/ 8882743 w 9019113"/>
              <a:gd name="connsiteY154" fmla="*/ 3091543 h 4736909"/>
              <a:gd name="connsiteX155" fmla="*/ 8904514 w 9019113"/>
              <a:gd name="connsiteY155" fmla="*/ 2993572 h 4736909"/>
              <a:gd name="connsiteX156" fmla="*/ 8937171 w 9019113"/>
              <a:gd name="connsiteY156" fmla="*/ 2764972 h 4736909"/>
              <a:gd name="connsiteX157" fmla="*/ 8948057 w 9019113"/>
              <a:gd name="connsiteY157" fmla="*/ 2710543 h 4736909"/>
              <a:gd name="connsiteX158" fmla="*/ 8969828 w 9019113"/>
              <a:gd name="connsiteY158" fmla="*/ 2579914 h 4736909"/>
              <a:gd name="connsiteX159" fmla="*/ 8991600 w 9019113"/>
              <a:gd name="connsiteY159" fmla="*/ 2460172 h 4736909"/>
              <a:gd name="connsiteX160" fmla="*/ 8991600 w 9019113"/>
              <a:gd name="connsiteY160" fmla="*/ 1545772 h 4736909"/>
              <a:gd name="connsiteX161" fmla="*/ 8980714 w 9019113"/>
              <a:gd name="connsiteY161" fmla="*/ 1491343 h 4736909"/>
              <a:gd name="connsiteX162" fmla="*/ 8937171 w 9019113"/>
              <a:gd name="connsiteY162" fmla="*/ 1371600 h 4736909"/>
              <a:gd name="connsiteX163" fmla="*/ 8893628 w 9019113"/>
              <a:gd name="connsiteY163" fmla="*/ 1338943 h 4736909"/>
              <a:gd name="connsiteX164" fmla="*/ 8741228 w 9019113"/>
              <a:gd name="connsiteY164" fmla="*/ 1349829 h 4736909"/>
              <a:gd name="connsiteX165" fmla="*/ 8697685 w 9019113"/>
              <a:gd name="connsiteY165" fmla="*/ 1360714 h 4736909"/>
              <a:gd name="connsiteX166" fmla="*/ 8654143 w 9019113"/>
              <a:gd name="connsiteY166" fmla="*/ 1426029 h 4736909"/>
              <a:gd name="connsiteX167" fmla="*/ 8675914 w 9019113"/>
              <a:gd name="connsiteY167" fmla="*/ 1502229 h 4736909"/>
              <a:gd name="connsiteX168" fmla="*/ 8665028 w 9019113"/>
              <a:gd name="connsiteY168" fmla="*/ 1578429 h 4736909"/>
              <a:gd name="connsiteX169" fmla="*/ 8599714 w 9019113"/>
              <a:gd name="connsiteY169" fmla="*/ 1600200 h 4736909"/>
              <a:gd name="connsiteX170" fmla="*/ 8077200 w 9019113"/>
              <a:gd name="connsiteY170" fmla="*/ 1600200 h 4736909"/>
              <a:gd name="connsiteX171" fmla="*/ 8001000 w 9019113"/>
              <a:gd name="connsiteY171" fmla="*/ 1621972 h 4736909"/>
              <a:gd name="connsiteX172" fmla="*/ 7913914 w 9019113"/>
              <a:gd name="connsiteY172" fmla="*/ 1632857 h 4736909"/>
              <a:gd name="connsiteX173" fmla="*/ 7870371 w 9019113"/>
              <a:gd name="connsiteY173" fmla="*/ 1643743 h 4736909"/>
              <a:gd name="connsiteX174" fmla="*/ 7576457 w 9019113"/>
              <a:gd name="connsiteY174" fmla="*/ 1621972 h 4736909"/>
              <a:gd name="connsiteX175" fmla="*/ 7554685 w 9019113"/>
              <a:gd name="connsiteY175" fmla="*/ 1600200 h 4736909"/>
              <a:gd name="connsiteX176" fmla="*/ 7511143 w 9019113"/>
              <a:gd name="connsiteY176" fmla="*/ 1567543 h 4736909"/>
              <a:gd name="connsiteX177" fmla="*/ 7489371 w 9019113"/>
              <a:gd name="connsiteY177" fmla="*/ 1534886 h 4736909"/>
              <a:gd name="connsiteX178" fmla="*/ 7456714 w 9019113"/>
              <a:gd name="connsiteY178" fmla="*/ 1491343 h 4736909"/>
              <a:gd name="connsiteX179" fmla="*/ 7434943 w 9019113"/>
              <a:gd name="connsiteY179" fmla="*/ 1458686 h 4736909"/>
              <a:gd name="connsiteX180" fmla="*/ 7369628 w 9019113"/>
              <a:gd name="connsiteY180" fmla="*/ 1371600 h 4736909"/>
              <a:gd name="connsiteX181" fmla="*/ 7271657 w 9019113"/>
              <a:gd name="connsiteY181" fmla="*/ 1262743 h 4736909"/>
              <a:gd name="connsiteX182" fmla="*/ 7206343 w 9019113"/>
              <a:gd name="connsiteY182" fmla="*/ 1240972 h 4736909"/>
              <a:gd name="connsiteX183" fmla="*/ 7151914 w 9019113"/>
              <a:gd name="connsiteY183" fmla="*/ 1219200 h 4736909"/>
              <a:gd name="connsiteX184" fmla="*/ 6868885 w 9019113"/>
              <a:gd name="connsiteY184" fmla="*/ 1186543 h 4736909"/>
              <a:gd name="connsiteX185" fmla="*/ 6803571 w 9019113"/>
              <a:gd name="connsiteY185" fmla="*/ 1164772 h 4736909"/>
              <a:gd name="connsiteX186" fmla="*/ 6781800 w 9019113"/>
              <a:gd name="connsiteY186" fmla="*/ 1143000 h 4736909"/>
              <a:gd name="connsiteX187" fmla="*/ 6749143 w 9019113"/>
              <a:gd name="connsiteY187" fmla="*/ 1132114 h 4736909"/>
              <a:gd name="connsiteX188" fmla="*/ 6651171 w 9019113"/>
              <a:gd name="connsiteY188" fmla="*/ 1055914 h 4736909"/>
              <a:gd name="connsiteX189" fmla="*/ 6585857 w 9019113"/>
              <a:gd name="connsiteY189" fmla="*/ 979714 h 4736909"/>
              <a:gd name="connsiteX190" fmla="*/ 6585857 w 9019113"/>
              <a:gd name="connsiteY190" fmla="*/ 979714 h 4736909"/>
              <a:gd name="connsiteX191" fmla="*/ 6553200 w 9019113"/>
              <a:gd name="connsiteY191" fmla="*/ 936172 h 4736909"/>
              <a:gd name="connsiteX192" fmla="*/ 6542314 w 9019113"/>
              <a:gd name="connsiteY192" fmla="*/ 903514 h 4736909"/>
              <a:gd name="connsiteX193" fmla="*/ 6477000 w 9019113"/>
              <a:gd name="connsiteY193" fmla="*/ 816429 h 4736909"/>
              <a:gd name="connsiteX194" fmla="*/ 6433457 w 9019113"/>
              <a:gd name="connsiteY194" fmla="*/ 740229 h 4736909"/>
              <a:gd name="connsiteX195" fmla="*/ 6422571 w 9019113"/>
              <a:gd name="connsiteY195" fmla="*/ 696686 h 4736909"/>
              <a:gd name="connsiteX196" fmla="*/ 6389914 w 9019113"/>
              <a:gd name="connsiteY196" fmla="*/ 664029 h 4736909"/>
              <a:gd name="connsiteX197" fmla="*/ 6346371 w 9019113"/>
              <a:gd name="connsiteY197" fmla="*/ 609600 h 4736909"/>
              <a:gd name="connsiteX198" fmla="*/ 6335485 w 9019113"/>
              <a:gd name="connsiteY198" fmla="*/ 555172 h 4736909"/>
              <a:gd name="connsiteX199" fmla="*/ 6281057 w 9019113"/>
              <a:gd name="connsiteY199" fmla="*/ 500743 h 4736909"/>
              <a:gd name="connsiteX200" fmla="*/ 6085114 w 9019113"/>
              <a:gd name="connsiteY200" fmla="*/ 381000 h 4736909"/>
              <a:gd name="connsiteX201" fmla="*/ 5987143 w 9019113"/>
              <a:gd name="connsiteY201" fmla="*/ 326572 h 4736909"/>
              <a:gd name="connsiteX202" fmla="*/ 5900057 w 9019113"/>
              <a:gd name="connsiteY202" fmla="*/ 293914 h 4736909"/>
              <a:gd name="connsiteX203" fmla="*/ 5867400 w 9019113"/>
              <a:gd name="connsiteY203" fmla="*/ 283029 h 4736909"/>
              <a:gd name="connsiteX204" fmla="*/ 5812971 w 9019113"/>
              <a:gd name="connsiteY204" fmla="*/ 272143 h 4736909"/>
              <a:gd name="connsiteX205" fmla="*/ 5769428 w 9019113"/>
              <a:gd name="connsiteY205" fmla="*/ 261257 h 4736909"/>
              <a:gd name="connsiteX206" fmla="*/ 5660571 w 9019113"/>
              <a:gd name="connsiteY206" fmla="*/ 239486 h 4736909"/>
              <a:gd name="connsiteX207" fmla="*/ 5551714 w 9019113"/>
              <a:gd name="connsiteY207" fmla="*/ 217714 h 4736909"/>
              <a:gd name="connsiteX208" fmla="*/ 5475514 w 9019113"/>
              <a:gd name="connsiteY208" fmla="*/ 206829 h 4736909"/>
              <a:gd name="connsiteX209" fmla="*/ 5431971 w 9019113"/>
              <a:gd name="connsiteY209" fmla="*/ 195943 h 4736909"/>
              <a:gd name="connsiteX210" fmla="*/ 5355771 w 9019113"/>
              <a:gd name="connsiteY210" fmla="*/ 185057 h 4736909"/>
              <a:gd name="connsiteX211" fmla="*/ 5236028 w 9019113"/>
              <a:gd name="connsiteY211" fmla="*/ 163286 h 4736909"/>
              <a:gd name="connsiteX212" fmla="*/ 4909457 w 9019113"/>
              <a:gd name="connsiteY212" fmla="*/ 185057 h 4736909"/>
              <a:gd name="connsiteX213" fmla="*/ 4855028 w 9019113"/>
              <a:gd name="connsiteY213" fmla="*/ 195943 h 4736909"/>
              <a:gd name="connsiteX214" fmla="*/ 4822371 w 9019113"/>
              <a:gd name="connsiteY214" fmla="*/ 217714 h 47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9019113" h="4736909">
                <a:moveTo>
                  <a:pt x="4822371" y="217714"/>
                </a:moveTo>
                <a:cubicBezTo>
                  <a:pt x="4786085" y="210457"/>
                  <a:pt x="4748619" y="207645"/>
                  <a:pt x="4713514" y="195943"/>
                </a:cubicBezTo>
                <a:cubicBezTo>
                  <a:pt x="4702628" y="192314"/>
                  <a:pt x="4691890" y="188209"/>
                  <a:pt x="4680857" y="185057"/>
                </a:cubicBezTo>
                <a:cubicBezTo>
                  <a:pt x="4657094" y="178268"/>
                  <a:pt x="4605323" y="166492"/>
                  <a:pt x="4582885" y="163286"/>
                </a:cubicBezTo>
                <a:cubicBezTo>
                  <a:pt x="4550357" y="158639"/>
                  <a:pt x="4517484" y="156743"/>
                  <a:pt x="4484914" y="152400"/>
                </a:cubicBezTo>
                <a:cubicBezTo>
                  <a:pt x="4427725" y="144775"/>
                  <a:pt x="4425502" y="142989"/>
                  <a:pt x="4376057" y="130629"/>
                </a:cubicBezTo>
                <a:cubicBezTo>
                  <a:pt x="4365171" y="123372"/>
                  <a:pt x="4355102" y="114708"/>
                  <a:pt x="4343400" y="108857"/>
                </a:cubicBezTo>
                <a:cubicBezTo>
                  <a:pt x="4333137" y="103725"/>
                  <a:pt x="4321453" y="102091"/>
                  <a:pt x="4310743" y="97972"/>
                </a:cubicBezTo>
                <a:cubicBezTo>
                  <a:pt x="4274267" y="83943"/>
                  <a:pt x="4238171" y="68944"/>
                  <a:pt x="4201885" y="54429"/>
                </a:cubicBezTo>
                <a:cubicBezTo>
                  <a:pt x="4183742" y="47172"/>
                  <a:pt x="4164934" y="41396"/>
                  <a:pt x="4147457" y="32657"/>
                </a:cubicBezTo>
                <a:cubicBezTo>
                  <a:pt x="4132943" y="25400"/>
                  <a:pt x="4119570" y="15156"/>
                  <a:pt x="4103914" y="10886"/>
                </a:cubicBezTo>
                <a:cubicBezTo>
                  <a:pt x="4079160" y="4135"/>
                  <a:pt x="4053114" y="3629"/>
                  <a:pt x="4027714" y="0"/>
                </a:cubicBezTo>
                <a:cubicBezTo>
                  <a:pt x="3969657" y="3629"/>
                  <a:pt x="3911180" y="3026"/>
                  <a:pt x="3853543" y="10886"/>
                </a:cubicBezTo>
                <a:cubicBezTo>
                  <a:pt x="3830804" y="13987"/>
                  <a:pt x="3788228" y="32657"/>
                  <a:pt x="3788228" y="32657"/>
                </a:cubicBezTo>
                <a:cubicBezTo>
                  <a:pt x="3780971" y="39914"/>
                  <a:pt x="3775637" y="49839"/>
                  <a:pt x="3766457" y="54429"/>
                </a:cubicBezTo>
                <a:cubicBezTo>
                  <a:pt x="3745931" y="64692"/>
                  <a:pt x="3701143" y="76200"/>
                  <a:pt x="3701143" y="76200"/>
                </a:cubicBezTo>
                <a:cubicBezTo>
                  <a:pt x="3638600" y="138743"/>
                  <a:pt x="3671056" y="122516"/>
                  <a:pt x="3614057" y="141514"/>
                </a:cubicBezTo>
                <a:cubicBezTo>
                  <a:pt x="3603171" y="148771"/>
                  <a:pt x="3591616" y="155113"/>
                  <a:pt x="3581400" y="163286"/>
                </a:cubicBezTo>
                <a:cubicBezTo>
                  <a:pt x="3573386" y="169697"/>
                  <a:pt x="3568429" y="179777"/>
                  <a:pt x="3559628" y="185057"/>
                </a:cubicBezTo>
                <a:cubicBezTo>
                  <a:pt x="3549789" y="190961"/>
                  <a:pt x="3537417" y="191195"/>
                  <a:pt x="3526971" y="195943"/>
                </a:cubicBezTo>
                <a:cubicBezTo>
                  <a:pt x="3497425" y="209373"/>
                  <a:pt x="3472179" y="236257"/>
                  <a:pt x="3439885" y="239486"/>
                </a:cubicBezTo>
                <a:lnTo>
                  <a:pt x="3331028" y="250372"/>
                </a:lnTo>
                <a:lnTo>
                  <a:pt x="2873828" y="239486"/>
                </a:lnTo>
                <a:cubicBezTo>
                  <a:pt x="2855343" y="238699"/>
                  <a:pt x="2837604" y="231910"/>
                  <a:pt x="2819400" y="228600"/>
                </a:cubicBezTo>
                <a:cubicBezTo>
                  <a:pt x="2797684" y="224652"/>
                  <a:pt x="2775900" y="221070"/>
                  <a:pt x="2754085" y="217714"/>
                </a:cubicBezTo>
                <a:cubicBezTo>
                  <a:pt x="2728726" y="213813"/>
                  <a:pt x="2703194" y="211047"/>
                  <a:pt x="2677885" y="206829"/>
                </a:cubicBezTo>
                <a:cubicBezTo>
                  <a:pt x="2659635" y="203787"/>
                  <a:pt x="2641744" y="198756"/>
                  <a:pt x="2623457" y="195943"/>
                </a:cubicBezTo>
                <a:cubicBezTo>
                  <a:pt x="2584541" y="189956"/>
                  <a:pt x="2474724" y="178208"/>
                  <a:pt x="2438400" y="174172"/>
                </a:cubicBezTo>
                <a:cubicBezTo>
                  <a:pt x="2344057" y="177800"/>
                  <a:pt x="2249575" y="178777"/>
                  <a:pt x="2155371" y="185057"/>
                </a:cubicBezTo>
                <a:cubicBezTo>
                  <a:pt x="2140443" y="186052"/>
                  <a:pt x="2125210" y="189252"/>
                  <a:pt x="2111828" y="195943"/>
                </a:cubicBezTo>
                <a:cubicBezTo>
                  <a:pt x="1944778" y="279468"/>
                  <a:pt x="2146335" y="190479"/>
                  <a:pt x="2046514" y="250372"/>
                </a:cubicBezTo>
                <a:cubicBezTo>
                  <a:pt x="2036675" y="256276"/>
                  <a:pt x="2024743" y="257629"/>
                  <a:pt x="2013857" y="261257"/>
                </a:cubicBezTo>
                <a:lnTo>
                  <a:pt x="1970314" y="326572"/>
                </a:lnTo>
                <a:cubicBezTo>
                  <a:pt x="1963057" y="337458"/>
                  <a:pt x="1957794" y="349978"/>
                  <a:pt x="1948543" y="359229"/>
                </a:cubicBezTo>
                <a:cubicBezTo>
                  <a:pt x="1941286" y="366486"/>
                  <a:pt x="1933182" y="372986"/>
                  <a:pt x="1926771" y="381000"/>
                </a:cubicBezTo>
                <a:cubicBezTo>
                  <a:pt x="1918598" y="391216"/>
                  <a:pt x="1913615" y="403811"/>
                  <a:pt x="1905000" y="413657"/>
                </a:cubicBezTo>
                <a:cubicBezTo>
                  <a:pt x="1888104" y="432967"/>
                  <a:pt x="1875880" y="463868"/>
                  <a:pt x="1850571" y="468086"/>
                </a:cubicBezTo>
                <a:cubicBezTo>
                  <a:pt x="1828800" y="471715"/>
                  <a:pt x="1806670" y="473619"/>
                  <a:pt x="1785257" y="478972"/>
                </a:cubicBezTo>
                <a:cubicBezTo>
                  <a:pt x="1762993" y="484538"/>
                  <a:pt x="1742009" y="494439"/>
                  <a:pt x="1719943" y="500743"/>
                </a:cubicBezTo>
                <a:cubicBezTo>
                  <a:pt x="1671816" y="514493"/>
                  <a:pt x="1628612" y="529939"/>
                  <a:pt x="1578428" y="533400"/>
                </a:cubicBezTo>
                <a:cubicBezTo>
                  <a:pt x="1495090" y="539148"/>
                  <a:pt x="1411514" y="540657"/>
                  <a:pt x="1328057" y="544286"/>
                </a:cubicBezTo>
                <a:lnTo>
                  <a:pt x="1240971" y="566057"/>
                </a:lnTo>
                <a:lnTo>
                  <a:pt x="1153885" y="587829"/>
                </a:lnTo>
                <a:cubicBezTo>
                  <a:pt x="1074322" y="640870"/>
                  <a:pt x="1174363" y="576127"/>
                  <a:pt x="1077685" y="631372"/>
                </a:cubicBezTo>
                <a:cubicBezTo>
                  <a:pt x="1066326" y="637863"/>
                  <a:pt x="1056983" y="647830"/>
                  <a:pt x="1045028" y="653143"/>
                </a:cubicBezTo>
                <a:cubicBezTo>
                  <a:pt x="1024057" y="662463"/>
                  <a:pt x="979714" y="674914"/>
                  <a:pt x="979714" y="674914"/>
                </a:cubicBezTo>
                <a:cubicBezTo>
                  <a:pt x="950317" y="704311"/>
                  <a:pt x="902131" y="759680"/>
                  <a:pt x="859971" y="783772"/>
                </a:cubicBezTo>
                <a:cubicBezTo>
                  <a:pt x="850008" y="789465"/>
                  <a:pt x="838200" y="791029"/>
                  <a:pt x="827314" y="794657"/>
                </a:cubicBezTo>
                <a:cubicBezTo>
                  <a:pt x="774520" y="847451"/>
                  <a:pt x="800850" y="826814"/>
                  <a:pt x="751114" y="859972"/>
                </a:cubicBezTo>
                <a:cubicBezTo>
                  <a:pt x="743857" y="870858"/>
                  <a:pt x="735194" y="880927"/>
                  <a:pt x="729343" y="892629"/>
                </a:cubicBezTo>
                <a:cubicBezTo>
                  <a:pt x="724211" y="902892"/>
                  <a:pt x="724822" y="915739"/>
                  <a:pt x="718457" y="925286"/>
                </a:cubicBezTo>
                <a:cubicBezTo>
                  <a:pt x="709918" y="938095"/>
                  <a:pt x="696686" y="947057"/>
                  <a:pt x="685800" y="957943"/>
                </a:cubicBezTo>
                <a:cubicBezTo>
                  <a:pt x="657048" y="1044196"/>
                  <a:pt x="667801" y="1000620"/>
                  <a:pt x="653143" y="1088572"/>
                </a:cubicBezTo>
                <a:cubicBezTo>
                  <a:pt x="650617" y="1169415"/>
                  <a:pt x="656663" y="1386656"/>
                  <a:pt x="631371" y="1513114"/>
                </a:cubicBezTo>
                <a:cubicBezTo>
                  <a:pt x="621762" y="1561158"/>
                  <a:pt x="620355" y="1536609"/>
                  <a:pt x="587828" y="1578429"/>
                </a:cubicBezTo>
                <a:cubicBezTo>
                  <a:pt x="538690" y="1641606"/>
                  <a:pt x="561054" y="1634035"/>
                  <a:pt x="511628" y="1676400"/>
                </a:cubicBezTo>
                <a:cubicBezTo>
                  <a:pt x="498818" y="1687380"/>
                  <a:pt x="458884" y="1711973"/>
                  <a:pt x="446314" y="1730829"/>
                </a:cubicBezTo>
                <a:cubicBezTo>
                  <a:pt x="437313" y="1744331"/>
                  <a:pt x="433544" y="1760870"/>
                  <a:pt x="424543" y="1774372"/>
                </a:cubicBezTo>
                <a:cubicBezTo>
                  <a:pt x="418850" y="1782911"/>
                  <a:pt x="409182" y="1788129"/>
                  <a:pt x="402771" y="1796143"/>
                </a:cubicBezTo>
                <a:cubicBezTo>
                  <a:pt x="380103" y="1824477"/>
                  <a:pt x="357585" y="1853038"/>
                  <a:pt x="337457" y="1883229"/>
                </a:cubicBezTo>
                <a:cubicBezTo>
                  <a:pt x="283850" y="1963639"/>
                  <a:pt x="309613" y="1927610"/>
                  <a:pt x="261257" y="1992086"/>
                </a:cubicBezTo>
                <a:cubicBezTo>
                  <a:pt x="257628" y="2002972"/>
                  <a:pt x="253523" y="2013710"/>
                  <a:pt x="250371" y="2024743"/>
                </a:cubicBezTo>
                <a:cubicBezTo>
                  <a:pt x="246261" y="2039128"/>
                  <a:pt x="245378" y="2054535"/>
                  <a:pt x="239485" y="2068286"/>
                </a:cubicBezTo>
                <a:cubicBezTo>
                  <a:pt x="234331" y="2080311"/>
                  <a:pt x="224971" y="2090057"/>
                  <a:pt x="217714" y="2100943"/>
                </a:cubicBezTo>
                <a:cubicBezTo>
                  <a:pt x="214085" y="2115457"/>
                  <a:pt x="211127" y="2130156"/>
                  <a:pt x="206828" y="2144486"/>
                </a:cubicBezTo>
                <a:cubicBezTo>
                  <a:pt x="167074" y="2276999"/>
                  <a:pt x="199262" y="2152981"/>
                  <a:pt x="174171" y="2253343"/>
                </a:cubicBezTo>
                <a:cubicBezTo>
                  <a:pt x="170542" y="2286000"/>
                  <a:pt x="165626" y="2318540"/>
                  <a:pt x="163285" y="2351314"/>
                </a:cubicBezTo>
                <a:cubicBezTo>
                  <a:pt x="154612" y="2472743"/>
                  <a:pt x="165086" y="2518284"/>
                  <a:pt x="141514" y="2612572"/>
                </a:cubicBezTo>
                <a:cubicBezTo>
                  <a:pt x="138731" y="2623704"/>
                  <a:pt x="133780" y="2634196"/>
                  <a:pt x="130628" y="2645229"/>
                </a:cubicBezTo>
                <a:cubicBezTo>
                  <a:pt x="126518" y="2659614"/>
                  <a:pt x="124996" y="2674764"/>
                  <a:pt x="119743" y="2688772"/>
                </a:cubicBezTo>
                <a:cubicBezTo>
                  <a:pt x="114045" y="2703966"/>
                  <a:pt x="104562" y="2717485"/>
                  <a:pt x="97971" y="2732314"/>
                </a:cubicBezTo>
                <a:cubicBezTo>
                  <a:pt x="90035" y="2750170"/>
                  <a:pt x="82878" y="2768379"/>
                  <a:pt x="76200" y="2786743"/>
                </a:cubicBezTo>
                <a:cubicBezTo>
                  <a:pt x="68357" y="2808310"/>
                  <a:pt x="61685" y="2830286"/>
                  <a:pt x="54428" y="2852057"/>
                </a:cubicBezTo>
                <a:cubicBezTo>
                  <a:pt x="50799" y="2862943"/>
                  <a:pt x="48675" y="2874451"/>
                  <a:pt x="43543" y="2884714"/>
                </a:cubicBezTo>
                <a:cubicBezTo>
                  <a:pt x="36286" y="2899228"/>
                  <a:pt x="28164" y="2913342"/>
                  <a:pt x="21771" y="2928257"/>
                </a:cubicBezTo>
                <a:cubicBezTo>
                  <a:pt x="9217" y="2957548"/>
                  <a:pt x="6390" y="2983393"/>
                  <a:pt x="0" y="3015343"/>
                </a:cubicBezTo>
                <a:cubicBezTo>
                  <a:pt x="3628" y="3080657"/>
                  <a:pt x="4683" y="3146166"/>
                  <a:pt x="10885" y="3211286"/>
                </a:cubicBezTo>
                <a:cubicBezTo>
                  <a:pt x="11973" y="3222709"/>
                  <a:pt x="20148" y="3232584"/>
                  <a:pt x="21771" y="3243943"/>
                </a:cubicBezTo>
                <a:cubicBezTo>
                  <a:pt x="45621" y="3410887"/>
                  <a:pt x="16569" y="3315422"/>
                  <a:pt x="43543" y="3396343"/>
                </a:cubicBezTo>
                <a:cubicBezTo>
                  <a:pt x="47171" y="3418114"/>
                  <a:pt x="51307" y="3439807"/>
                  <a:pt x="54428" y="3461657"/>
                </a:cubicBezTo>
                <a:cubicBezTo>
                  <a:pt x="58565" y="3490618"/>
                  <a:pt x="56711" y="3520782"/>
                  <a:pt x="65314" y="3548743"/>
                </a:cubicBezTo>
                <a:cubicBezTo>
                  <a:pt x="71536" y="3568965"/>
                  <a:pt x="87085" y="3585029"/>
                  <a:pt x="97971" y="3603172"/>
                </a:cubicBezTo>
                <a:cubicBezTo>
                  <a:pt x="101600" y="3621315"/>
                  <a:pt x="102360" y="3640276"/>
                  <a:pt x="108857" y="3657600"/>
                </a:cubicBezTo>
                <a:cubicBezTo>
                  <a:pt x="113451" y="3669850"/>
                  <a:pt x="124777" y="3678555"/>
                  <a:pt x="130628" y="3690257"/>
                </a:cubicBezTo>
                <a:cubicBezTo>
                  <a:pt x="139367" y="3707735"/>
                  <a:pt x="145539" y="3726389"/>
                  <a:pt x="152400" y="3744686"/>
                </a:cubicBezTo>
                <a:cubicBezTo>
                  <a:pt x="156429" y="3755430"/>
                  <a:pt x="160266" y="3766273"/>
                  <a:pt x="163285" y="3777343"/>
                </a:cubicBezTo>
                <a:cubicBezTo>
                  <a:pt x="171158" y="3806211"/>
                  <a:pt x="173944" y="3836647"/>
                  <a:pt x="185057" y="3864429"/>
                </a:cubicBezTo>
                <a:cubicBezTo>
                  <a:pt x="199571" y="3900715"/>
                  <a:pt x="206922" y="3940769"/>
                  <a:pt x="228600" y="3973286"/>
                </a:cubicBezTo>
                <a:cubicBezTo>
                  <a:pt x="235857" y="3984172"/>
                  <a:pt x="244017" y="3994506"/>
                  <a:pt x="250371" y="4005943"/>
                </a:cubicBezTo>
                <a:cubicBezTo>
                  <a:pt x="262192" y="4027221"/>
                  <a:pt x="272956" y="4049098"/>
                  <a:pt x="283028" y="4071257"/>
                </a:cubicBezTo>
                <a:cubicBezTo>
                  <a:pt x="291114" y="4089046"/>
                  <a:pt x="297939" y="4107389"/>
                  <a:pt x="304800" y="4125686"/>
                </a:cubicBezTo>
                <a:cubicBezTo>
                  <a:pt x="308829" y="4136430"/>
                  <a:pt x="309781" y="4148504"/>
                  <a:pt x="315685" y="4158343"/>
                </a:cubicBezTo>
                <a:cubicBezTo>
                  <a:pt x="320965" y="4167144"/>
                  <a:pt x="330200" y="4172857"/>
                  <a:pt x="337457" y="4180114"/>
                </a:cubicBezTo>
                <a:cubicBezTo>
                  <a:pt x="341086" y="4198257"/>
                  <a:pt x="341846" y="4217219"/>
                  <a:pt x="348343" y="4234543"/>
                </a:cubicBezTo>
                <a:cubicBezTo>
                  <a:pt x="356582" y="4256514"/>
                  <a:pt x="375945" y="4273031"/>
                  <a:pt x="391885" y="4288972"/>
                </a:cubicBezTo>
                <a:cubicBezTo>
                  <a:pt x="416087" y="4361577"/>
                  <a:pt x="381608" y="4278795"/>
                  <a:pt x="446314" y="4354286"/>
                </a:cubicBezTo>
                <a:cubicBezTo>
                  <a:pt x="456875" y="4366607"/>
                  <a:pt x="457696" y="4385363"/>
                  <a:pt x="468085" y="4397829"/>
                </a:cubicBezTo>
                <a:cubicBezTo>
                  <a:pt x="476461" y="4407880"/>
                  <a:pt x="490692" y="4411224"/>
                  <a:pt x="500743" y="4419600"/>
                </a:cubicBezTo>
                <a:cubicBezTo>
                  <a:pt x="643398" y="4538476"/>
                  <a:pt x="415777" y="4366583"/>
                  <a:pt x="576943" y="4474029"/>
                </a:cubicBezTo>
                <a:cubicBezTo>
                  <a:pt x="596606" y="4487138"/>
                  <a:pt x="674200" y="4557366"/>
                  <a:pt x="696685" y="4561114"/>
                </a:cubicBezTo>
                <a:lnTo>
                  <a:pt x="762000" y="4572000"/>
                </a:lnTo>
                <a:cubicBezTo>
                  <a:pt x="783771" y="4579257"/>
                  <a:pt x="806788" y="4583509"/>
                  <a:pt x="827314" y="4593772"/>
                </a:cubicBezTo>
                <a:cubicBezTo>
                  <a:pt x="841828" y="4601029"/>
                  <a:pt x="855462" y="4610411"/>
                  <a:pt x="870857" y="4615543"/>
                </a:cubicBezTo>
                <a:cubicBezTo>
                  <a:pt x="902953" y="4626242"/>
                  <a:pt x="987593" y="4633502"/>
                  <a:pt x="1012371" y="4637314"/>
                </a:cubicBezTo>
                <a:cubicBezTo>
                  <a:pt x="1030658" y="4640127"/>
                  <a:pt x="1048524" y="4645314"/>
                  <a:pt x="1066800" y="4648200"/>
                </a:cubicBezTo>
                <a:cubicBezTo>
                  <a:pt x="1117488" y="4656204"/>
                  <a:pt x="1219200" y="4669972"/>
                  <a:pt x="1219200" y="4669972"/>
                </a:cubicBezTo>
                <a:lnTo>
                  <a:pt x="1785257" y="4659086"/>
                </a:lnTo>
                <a:cubicBezTo>
                  <a:pt x="1898709" y="4655366"/>
                  <a:pt x="1852646" y="4649458"/>
                  <a:pt x="1937657" y="4637314"/>
                </a:cubicBezTo>
                <a:cubicBezTo>
                  <a:pt x="1970185" y="4632667"/>
                  <a:pt x="2002971" y="4630057"/>
                  <a:pt x="2035628" y="4626429"/>
                </a:cubicBezTo>
                <a:lnTo>
                  <a:pt x="2982685" y="4637314"/>
                </a:lnTo>
                <a:cubicBezTo>
                  <a:pt x="3018110" y="4638076"/>
                  <a:pt x="3056851" y="4651376"/>
                  <a:pt x="3091543" y="4659086"/>
                </a:cubicBezTo>
                <a:cubicBezTo>
                  <a:pt x="3109604" y="4663100"/>
                  <a:pt x="3127910" y="4665958"/>
                  <a:pt x="3145971" y="4669972"/>
                </a:cubicBezTo>
                <a:cubicBezTo>
                  <a:pt x="3160576" y="4673217"/>
                  <a:pt x="3174936" y="4677493"/>
                  <a:pt x="3189514" y="4680857"/>
                </a:cubicBezTo>
                <a:lnTo>
                  <a:pt x="3287485" y="4702629"/>
                </a:lnTo>
                <a:cubicBezTo>
                  <a:pt x="3302063" y="4705993"/>
                  <a:pt x="3316217" y="4711398"/>
                  <a:pt x="3331028" y="4713514"/>
                </a:cubicBezTo>
                <a:cubicBezTo>
                  <a:pt x="3367128" y="4718671"/>
                  <a:pt x="3403599" y="4720771"/>
                  <a:pt x="3439885" y="4724400"/>
                </a:cubicBezTo>
                <a:cubicBezTo>
                  <a:pt x="3450771" y="4728029"/>
                  <a:pt x="3461183" y="4736909"/>
                  <a:pt x="3472543" y="4735286"/>
                </a:cubicBezTo>
                <a:cubicBezTo>
                  <a:pt x="3572089" y="4721065"/>
                  <a:pt x="3568240" y="4718659"/>
                  <a:pt x="3624943" y="4680857"/>
                </a:cubicBezTo>
                <a:cubicBezTo>
                  <a:pt x="3644848" y="4650998"/>
                  <a:pt x="3661487" y="4616788"/>
                  <a:pt x="3690257" y="4593772"/>
                </a:cubicBezTo>
                <a:cubicBezTo>
                  <a:pt x="3700473" y="4585599"/>
                  <a:pt x="3712028" y="4579257"/>
                  <a:pt x="3722914" y="4572000"/>
                </a:cubicBezTo>
                <a:cubicBezTo>
                  <a:pt x="3726543" y="4557486"/>
                  <a:pt x="3725501" y="4540905"/>
                  <a:pt x="3733800" y="4528457"/>
                </a:cubicBezTo>
                <a:cubicBezTo>
                  <a:pt x="3741057" y="4517571"/>
                  <a:pt x="3756241" y="4514859"/>
                  <a:pt x="3766457" y="4506686"/>
                </a:cubicBezTo>
                <a:cubicBezTo>
                  <a:pt x="3844012" y="4444641"/>
                  <a:pt x="3720371" y="4530152"/>
                  <a:pt x="3820885" y="4463143"/>
                </a:cubicBezTo>
                <a:cubicBezTo>
                  <a:pt x="3889828" y="4466772"/>
                  <a:pt x="3959042" y="4466925"/>
                  <a:pt x="4027714" y="4474029"/>
                </a:cubicBezTo>
                <a:cubicBezTo>
                  <a:pt x="4064522" y="4477837"/>
                  <a:pt x="4099853" y="4491210"/>
                  <a:pt x="4136571" y="4495800"/>
                </a:cubicBezTo>
                <a:cubicBezTo>
                  <a:pt x="4165600" y="4499429"/>
                  <a:pt x="4194800" y="4501876"/>
                  <a:pt x="4223657" y="4506686"/>
                </a:cubicBezTo>
                <a:cubicBezTo>
                  <a:pt x="4307572" y="4520672"/>
                  <a:pt x="4224800" y="4516354"/>
                  <a:pt x="4321628" y="4528457"/>
                </a:cubicBezTo>
                <a:cubicBezTo>
                  <a:pt x="4361397" y="4533428"/>
                  <a:pt x="4401457" y="4535714"/>
                  <a:pt x="4441371" y="4539343"/>
                </a:cubicBezTo>
                <a:cubicBezTo>
                  <a:pt x="4727177" y="4610796"/>
                  <a:pt x="4480962" y="4553198"/>
                  <a:pt x="5236028" y="4539343"/>
                </a:cubicBezTo>
                <a:lnTo>
                  <a:pt x="5671457" y="4528457"/>
                </a:lnTo>
                <a:cubicBezTo>
                  <a:pt x="5702358" y="4522277"/>
                  <a:pt x="5775086" y="4506686"/>
                  <a:pt x="5802085" y="4506686"/>
                </a:cubicBezTo>
                <a:cubicBezTo>
                  <a:pt x="6027086" y="4506686"/>
                  <a:pt x="6252028" y="4513943"/>
                  <a:pt x="6477000" y="4517572"/>
                </a:cubicBezTo>
                <a:cubicBezTo>
                  <a:pt x="6658428" y="4510315"/>
                  <a:pt x="6840173" y="4508737"/>
                  <a:pt x="7021285" y="4495800"/>
                </a:cubicBezTo>
                <a:cubicBezTo>
                  <a:pt x="7090615" y="4490848"/>
                  <a:pt x="7078673" y="4469967"/>
                  <a:pt x="7130143" y="4441372"/>
                </a:cubicBezTo>
                <a:cubicBezTo>
                  <a:pt x="7147224" y="4431882"/>
                  <a:pt x="7167094" y="4428339"/>
                  <a:pt x="7184571" y="4419600"/>
                </a:cubicBezTo>
                <a:cubicBezTo>
                  <a:pt x="7259744" y="4382013"/>
                  <a:pt x="7170152" y="4409598"/>
                  <a:pt x="7260771" y="4386943"/>
                </a:cubicBezTo>
                <a:cubicBezTo>
                  <a:pt x="7271657" y="4376057"/>
                  <a:pt x="7279873" y="4361585"/>
                  <a:pt x="7293428" y="4354286"/>
                </a:cubicBezTo>
                <a:cubicBezTo>
                  <a:pt x="7293443" y="4354278"/>
                  <a:pt x="7429492" y="4299861"/>
                  <a:pt x="7456714" y="4288972"/>
                </a:cubicBezTo>
                <a:cubicBezTo>
                  <a:pt x="7474857" y="4281715"/>
                  <a:pt x="7492605" y="4273379"/>
                  <a:pt x="7511143" y="4267200"/>
                </a:cubicBezTo>
                <a:cubicBezTo>
                  <a:pt x="7532914" y="4259943"/>
                  <a:pt x="7555149" y="4253952"/>
                  <a:pt x="7576457" y="4245429"/>
                </a:cubicBezTo>
                <a:cubicBezTo>
                  <a:pt x="7591524" y="4239402"/>
                  <a:pt x="7604806" y="4229355"/>
                  <a:pt x="7620000" y="4223657"/>
                </a:cubicBezTo>
                <a:cubicBezTo>
                  <a:pt x="7658065" y="4209383"/>
                  <a:pt x="7714905" y="4207382"/>
                  <a:pt x="7750628" y="4201886"/>
                </a:cubicBezTo>
                <a:cubicBezTo>
                  <a:pt x="7780322" y="4197318"/>
                  <a:pt x="7842132" y="4181342"/>
                  <a:pt x="7870371" y="4180114"/>
                </a:cubicBezTo>
                <a:cubicBezTo>
                  <a:pt x="8015422" y="4173808"/>
                  <a:pt x="8160657" y="4172857"/>
                  <a:pt x="8305800" y="4169229"/>
                </a:cubicBezTo>
                <a:cubicBezTo>
                  <a:pt x="8334828" y="4158343"/>
                  <a:pt x="8363254" y="4145689"/>
                  <a:pt x="8392885" y="4136572"/>
                </a:cubicBezTo>
                <a:cubicBezTo>
                  <a:pt x="8410569" y="4131131"/>
                  <a:pt x="8429990" y="4132183"/>
                  <a:pt x="8447314" y="4125686"/>
                </a:cubicBezTo>
                <a:cubicBezTo>
                  <a:pt x="8505406" y="4103901"/>
                  <a:pt x="8457466" y="4108709"/>
                  <a:pt x="8501743" y="4082143"/>
                </a:cubicBezTo>
                <a:cubicBezTo>
                  <a:pt x="8511582" y="4076239"/>
                  <a:pt x="8523514" y="4074886"/>
                  <a:pt x="8534400" y="4071257"/>
                </a:cubicBezTo>
                <a:cubicBezTo>
                  <a:pt x="8555730" y="4039263"/>
                  <a:pt x="8601149" y="3967209"/>
                  <a:pt x="8632371" y="3929743"/>
                </a:cubicBezTo>
                <a:cubicBezTo>
                  <a:pt x="8638941" y="3921859"/>
                  <a:pt x="8646886" y="3915229"/>
                  <a:pt x="8654143" y="3907972"/>
                </a:cubicBezTo>
                <a:cubicBezTo>
                  <a:pt x="8672993" y="3794866"/>
                  <a:pt x="8652776" y="3876688"/>
                  <a:pt x="8719457" y="3733800"/>
                </a:cubicBezTo>
                <a:cubicBezTo>
                  <a:pt x="8760883" y="3645030"/>
                  <a:pt x="8720482" y="3710491"/>
                  <a:pt x="8763000" y="3646714"/>
                </a:cubicBezTo>
                <a:cubicBezTo>
                  <a:pt x="8788910" y="3568982"/>
                  <a:pt x="8794856" y="3555170"/>
                  <a:pt x="8817428" y="3461657"/>
                </a:cubicBezTo>
                <a:cubicBezTo>
                  <a:pt x="8833127" y="3396617"/>
                  <a:pt x="8852672" y="3332105"/>
                  <a:pt x="8860971" y="3265714"/>
                </a:cubicBezTo>
                <a:cubicBezTo>
                  <a:pt x="8868228" y="3207657"/>
                  <a:pt x="8874469" y="3149464"/>
                  <a:pt x="8882743" y="3091543"/>
                </a:cubicBezTo>
                <a:cubicBezTo>
                  <a:pt x="8892253" y="3024976"/>
                  <a:pt x="8892625" y="3053017"/>
                  <a:pt x="8904514" y="2993572"/>
                </a:cubicBezTo>
                <a:cubicBezTo>
                  <a:pt x="8919629" y="2918000"/>
                  <a:pt x="8924510" y="2840935"/>
                  <a:pt x="8937171" y="2764972"/>
                </a:cubicBezTo>
                <a:cubicBezTo>
                  <a:pt x="8940213" y="2746721"/>
                  <a:pt x="8944842" y="2728764"/>
                  <a:pt x="8948057" y="2710543"/>
                </a:cubicBezTo>
                <a:cubicBezTo>
                  <a:pt x="8955728" y="2667071"/>
                  <a:pt x="8961693" y="2623302"/>
                  <a:pt x="8969828" y="2579914"/>
                </a:cubicBezTo>
                <a:cubicBezTo>
                  <a:pt x="9000628" y="2415646"/>
                  <a:pt x="8955118" y="2715540"/>
                  <a:pt x="8991600" y="2460172"/>
                </a:cubicBezTo>
                <a:cubicBezTo>
                  <a:pt x="9019113" y="2074964"/>
                  <a:pt x="9010541" y="2256085"/>
                  <a:pt x="8991600" y="1545772"/>
                </a:cubicBezTo>
                <a:cubicBezTo>
                  <a:pt x="8991107" y="1527276"/>
                  <a:pt x="8985201" y="1509293"/>
                  <a:pt x="8980714" y="1491343"/>
                </a:cubicBezTo>
                <a:cubicBezTo>
                  <a:pt x="8975193" y="1469258"/>
                  <a:pt x="8958036" y="1395942"/>
                  <a:pt x="8937171" y="1371600"/>
                </a:cubicBezTo>
                <a:cubicBezTo>
                  <a:pt x="8925364" y="1357825"/>
                  <a:pt x="8908142" y="1349829"/>
                  <a:pt x="8893628" y="1338943"/>
                </a:cubicBezTo>
                <a:cubicBezTo>
                  <a:pt x="8842828" y="1342572"/>
                  <a:pt x="8791846" y="1344205"/>
                  <a:pt x="8741228" y="1349829"/>
                </a:cubicBezTo>
                <a:cubicBezTo>
                  <a:pt x="8726359" y="1351481"/>
                  <a:pt x="8708944" y="1350862"/>
                  <a:pt x="8697685" y="1360714"/>
                </a:cubicBezTo>
                <a:cubicBezTo>
                  <a:pt x="8677993" y="1377945"/>
                  <a:pt x="8654143" y="1426029"/>
                  <a:pt x="8654143" y="1426029"/>
                </a:cubicBezTo>
                <a:cubicBezTo>
                  <a:pt x="8659275" y="1441427"/>
                  <a:pt x="8675914" y="1488564"/>
                  <a:pt x="8675914" y="1502229"/>
                </a:cubicBezTo>
                <a:cubicBezTo>
                  <a:pt x="8675914" y="1527887"/>
                  <a:pt x="8680780" y="1558176"/>
                  <a:pt x="8665028" y="1578429"/>
                </a:cubicBezTo>
                <a:cubicBezTo>
                  <a:pt x="8650939" y="1596544"/>
                  <a:pt x="8599714" y="1600200"/>
                  <a:pt x="8599714" y="1600200"/>
                </a:cubicBezTo>
                <a:cubicBezTo>
                  <a:pt x="8349515" y="1591572"/>
                  <a:pt x="8300994" y="1580739"/>
                  <a:pt x="8077200" y="1600200"/>
                </a:cubicBezTo>
                <a:cubicBezTo>
                  <a:pt x="8018923" y="1605268"/>
                  <a:pt x="8050613" y="1612952"/>
                  <a:pt x="8001000" y="1621972"/>
                </a:cubicBezTo>
                <a:cubicBezTo>
                  <a:pt x="7972217" y="1627205"/>
                  <a:pt x="7942943" y="1629229"/>
                  <a:pt x="7913914" y="1632857"/>
                </a:cubicBezTo>
                <a:cubicBezTo>
                  <a:pt x="7899400" y="1636486"/>
                  <a:pt x="7885332" y="1643743"/>
                  <a:pt x="7870371" y="1643743"/>
                </a:cubicBezTo>
                <a:cubicBezTo>
                  <a:pt x="7631743" y="1643743"/>
                  <a:pt x="7687315" y="1658922"/>
                  <a:pt x="7576457" y="1621972"/>
                </a:cubicBezTo>
                <a:cubicBezTo>
                  <a:pt x="7569200" y="1614715"/>
                  <a:pt x="7562570" y="1606771"/>
                  <a:pt x="7554685" y="1600200"/>
                </a:cubicBezTo>
                <a:cubicBezTo>
                  <a:pt x="7540748" y="1588585"/>
                  <a:pt x="7523972" y="1580372"/>
                  <a:pt x="7511143" y="1567543"/>
                </a:cubicBezTo>
                <a:cubicBezTo>
                  <a:pt x="7501892" y="1558292"/>
                  <a:pt x="7496975" y="1545532"/>
                  <a:pt x="7489371" y="1534886"/>
                </a:cubicBezTo>
                <a:cubicBezTo>
                  <a:pt x="7478826" y="1520123"/>
                  <a:pt x="7467259" y="1506107"/>
                  <a:pt x="7456714" y="1491343"/>
                </a:cubicBezTo>
                <a:cubicBezTo>
                  <a:pt x="7449110" y="1480697"/>
                  <a:pt x="7442638" y="1469267"/>
                  <a:pt x="7434943" y="1458686"/>
                </a:cubicBezTo>
                <a:cubicBezTo>
                  <a:pt x="7413601" y="1429340"/>
                  <a:pt x="7391400" y="1400629"/>
                  <a:pt x="7369628" y="1371600"/>
                </a:cubicBezTo>
                <a:cubicBezTo>
                  <a:pt x="7349195" y="1344356"/>
                  <a:pt x="7297706" y="1271426"/>
                  <a:pt x="7271657" y="1262743"/>
                </a:cubicBezTo>
                <a:cubicBezTo>
                  <a:pt x="7249886" y="1255486"/>
                  <a:pt x="7227651" y="1249495"/>
                  <a:pt x="7206343" y="1240972"/>
                </a:cubicBezTo>
                <a:cubicBezTo>
                  <a:pt x="7188200" y="1233715"/>
                  <a:pt x="7170795" y="1224235"/>
                  <a:pt x="7151914" y="1219200"/>
                </a:cubicBezTo>
                <a:cubicBezTo>
                  <a:pt x="7040190" y="1189407"/>
                  <a:pt x="6994827" y="1194415"/>
                  <a:pt x="6868885" y="1186543"/>
                </a:cubicBezTo>
                <a:cubicBezTo>
                  <a:pt x="6847114" y="1179286"/>
                  <a:pt x="6824097" y="1175035"/>
                  <a:pt x="6803571" y="1164772"/>
                </a:cubicBezTo>
                <a:cubicBezTo>
                  <a:pt x="6794391" y="1160182"/>
                  <a:pt x="6790601" y="1148281"/>
                  <a:pt x="6781800" y="1143000"/>
                </a:cubicBezTo>
                <a:cubicBezTo>
                  <a:pt x="6771961" y="1137096"/>
                  <a:pt x="6760029" y="1135743"/>
                  <a:pt x="6749143" y="1132114"/>
                </a:cubicBezTo>
                <a:cubicBezTo>
                  <a:pt x="6716486" y="1106714"/>
                  <a:pt x="6674120" y="1090338"/>
                  <a:pt x="6651171" y="1055914"/>
                </a:cubicBezTo>
                <a:cubicBezTo>
                  <a:pt x="6618014" y="1006178"/>
                  <a:pt x="6638651" y="1032508"/>
                  <a:pt x="6585857" y="979714"/>
                </a:cubicBezTo>
                <a:lnTo>
                  <a:pt x="6585857" y="979714"/>
                </a:lnTo>
                <a:lnTo>
                  <a:pt x="6553200" y="936172"/>
                </a:lnTo>
                <a:cubicBezTo>
                  <a:pt x="6549571" y="925286"/>
                  <a:pt x="6548475" y="913195"/>
                  <a:pt x="6542314" y="903514"/>
                </a:cubicBezTo>
                <a:cubicBezTo>
                  <a:pt x="6522833" y="872901"/>
                  <a:pt x="6477000" y="816429"/>
                  <a:pt x="6477000" y="816429"/>
                </a:cubicBezTo>
                <a:cubicBezTo>
                  <a:pt x="6443703" y="716541"/>
                  <a:pt x="6499362" y="872039"/>
                  <a:pt x="6433457" y="740229"/>
                </a:cubicBezTo>
                <a:cubicBezTo>
                  <a:pt x="6426766" y="726847"/>
                  <a:pt x="6429994" y="709676"/>
                  <a:pt x="6422571" y="696686"/>
                </a:cubicBezTo>
                <a:cubicBezTo>
                  <a:pt x="6414933" y="683320"/>
                  <a:pt x="6400051" y="675615"/>
                  <a:pt x="6389914" y="664029"/>
                </a:cubicBezTo>
                <a:cubicBezTo>
                  <a:pt x="6374614" y="646543"/>
                  <a:pt x="6360885" y="627743"/>
                  <a:pt x="6346371" y="609600"/>
                </a:cubicBezTo>
                <a:cubicBezTo>
                  <a:pt x="6342742" y="591457"/>
                  <a:pt x="6345004" y="571037"/>
                  <a:pt x="6335485" y="555172"/>
                </a:cubicBezTo>
                <a:cubicBezTo>
                  <a:pt x="6322284" y="533171"/>
                  <a:pt x="6301092" y="516771"/>
                  <a:pt x="6281057" y="500743"/>
                </a:cubicBezTo>
                <a:cubicBezTo>
                  <a:pt x="6031052" y="300738"/>
                  <a:pt x="6295759" y="521431"/>
                  <a:pt x="6085114" y="381000"/>
                </a:cubicBezTo>
                <a:cubicBezTo>
                  <a:pt x="6010253" y="331092"/>
                  <a:pt x="6044623" y="345731"/>
                  <a:pt x="5987143" y="326572"/>
                </a:cubicBezTo>
                <a:cubicBezTo>
                  <a:pt x="5933384" y="290733"/>
                  <a:pt x="5975383" y="312745"/>
                  <a:pt x="5900057" y="293914"/>
                </a:cubicBezTo>
                <a:cubicBezTo>
                  <a:pt x="5888925" y="291131"/>
                  <a:pt x="5878532" y="285812"/>
                  <a:pt x="5867400" y="283029"/>
                </a:cubicBezTo>
                <a:cubicBezTo>
                  <a:pt x="5849450" y="278542"/>
                  <a:pt x="5831033" y="276157"/>
                  <a:pt x="5812971" y="272143"/>
                </a:cubicBezTo>
                <a:cubicBezTo>
                  <a:pt x="5798366" y="268897"/>
                  <a:pt x="5784057" y="264392"/>
                  <a:pt x="5769428" y="261257"/>
                </a:cubicBezTo>
                <a:cubicBezTo>
                  <a:pt x="5733245" y="253504"/>
                  <a:pt x="5696857" y="246743"/>
                  <a:pt x="5660571" y="239486"/>
                </a:cubicBezTo>
                <a:lnTo>
                  <a:pt x="5551714" y="217714"/>
                </a:lnTo>
                <a:cubicBezTo>
                  <a:pt x="5526314" y="214086"/>
                  <a:pt x="5500758" y="211419"/>
                  <a:pt x="5475514" y="206829"/>
                </a:cubicBezTo>
                <a:cubicBezTo>
                  <a:pt x="5460794" y="204153"/>
                  <a:pt x="5446691" y="198619"/>
                  <a:pt x="5431971" y="195943"/>
                </a:cubicBezTo>
                <a:cubicBezTo>
                  <a:pt x="5406727" y="191353"/>
                  <a:pt x="5381131" y="188958"/>
                  <a:pt x="5355771" y="185057"/>
                </a:cubicBezTo>
                <a:cubicBezTo>
                  <a:pt x="5295402" y="175770"/>
                  <a:pt x="5292655" y="174612"/>
                  <a:pt x="5236028" y="163286"/>
                </a:cubicBezTo>
                <a:cubicBezTo>
                  <a:pt x="5109127" y="169329"/>
                  <a:pt x="5025308" y="168507"/>
                  <a:pt x="4909457" y="185057"/>
                </a:cubicBezTo>
                <a:cubicBezTo>
                  <a:pt x="4891141" y="187674"/>
                  <a:pt x="4873171" y="192314"/>
                  <a:pt x="4855028" y="195943"/>
                </a:cubicBezTo>
                <a:lnTo>
                  <a:pt x="4822371" y="217714"/>
                </a:lnTo>
                <a:close/>
              </a:path>
            </a:pathLst>
          </a:cu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88640"/>
            <a:ext cx="543609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</a:rPr>
              <a:t>На рыбалке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 rot="-471243">
            <a:off x="-93663" y="2281238"/>
            <a:ext cx="3397251" cy="2552700"/>
            <a:chOff x="285720" y="4114761"/>
            <a:chExt cx="3396568" cy="2552735"/>
          </a:xfrm>
        </p:grpSpPr>
        <p:pic>
          <p:nvPicPr>
            <p:cNvPr id="7231" name="Picture 4" descr="Картинка 3 из 52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5072074"/>
              <a:ext cx="1595422" cy="159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Выноска-облако 61"/>
            <p:cNvSpPr/>
            <p:nvPr/>
          </p:nvSpPr>
          <p:spPr>
            <a:xfrm rot="525268">
              <a:off x="1138493" y="4100814"/>
              <a:ext cx="2533141" cy="1214455"/>
            </a:xfrm>
            <a:prstGeom prst="cloudCallout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77"/>
          <p:cNvGrpSpPr>
            <a:grpSpLocks/>
          </p:cNvGrpSpPr>
          <p:nvPr/>
        </p:nvGrpSpPr>
        <p:grpSpPr bwMode="auto">
          <a:xfrm>
            <a:off x="5364163" y="981075"/>
            <a:ext cx="1222375" cy="1584325"/>
            <a:chOff x="2213" y="1356"/>
            <a:chExt cx="1161" cy="1902"/>
          </a:xfrm>
        </p:grpSpPr>
        <p:sp>
          <p:nvSpPr>
            <p:cNvPr id="7194" name="Freeform 578"/>
            <p:cNvSpPr>
              <a:spLocks noEditPoints="1"/>
            </p:cNvSpPr>
            <p:nvPr/>
          </p:nvSpPr>
          <p:spPr bwMode="auto">
            <a:xfrm>
              <a:off x="2213" y="1356"/>
              <a:ext cx="1161" cy="1902"/>
            </a:xfrm>
            <a:custGeom>
              <a:avLst/>
              <a:gdLst>
                <a:gd name="T0" fmla="*/ 1 w 2321"/>
                <a:gd name="T1" fmla="*/ 1 h 3804"/>
                <a:gd name="T2" fmla="*/ 1 w 2321"/>
                <a:gd name="T3" fmla="*/ 1 h 3804"/>
                <a:gd name="T4" fmla="*/ 1 w 2321"/>
                <a:gd name="T5" fmla="*/ 1 h 3804"/>
                <a:gd name="T6" fmla="*/ 1 w 2321"/>
                <a:gd name="T7" fmla="*/ 1 h 3804"/>
                <a:gd name="T8" fmla="*/ 1 w 2321"/>
                <a:gd name="T9" fmla="*/ 1 h 3804"/>
                <a:gd name="T10" fmla="*/ 1 w 2321"/>
                <a:gd name="T11" fmla="*/ 1 h 3804"/>
                <a:gd name="T12" fmla="*/ 1 w 2321"/>
                <a:gd name="T13" fmla="*/ 1 h 3804"/>
                <a:gd name="T14" fmla="*/ 1 w 2321"/>
                <a:gd name="T15" fmla="*/ 1 h 3804"/>
                <a:gd name="T16" fmla="*/ 1 w 2321"/>
                <a:gd name="T17" fmla="*/ 1 h 3804"/>
                <a:gd name="T18" fmla="*/ 1 w 2321"/>
                <a:gd name="T19" fmla="*/ 1 h 3804"/>
                <a:gd name="T20" fmla="*/ 1 w 2321"/>
                <a:gd name="T21" fmla="*/ 1 h 3804"/>
                <a:gd name="T22" fmla="*/ 1 w 2321"/>
                <a:gd name="T23" fmla="*/ 1 h 3804"/>
                <a:gd name="T24" fmla="*/ 1 w 2321"/>
                <a:gd name="T25" fmla="*/ 1 h 3804"/>
                <a:gd name="T26" fmla="*/ 1 w 2321"/>
                <a:gd name="T27" fmla="*/ 1 h 3804"/>
                <a:gd name="T28" fmla="*/ 1 w 2321"/>
                <a:gd name="T29" fmla="*/ 1 h 3804"/>
                <a:gd name="T30" fmla="*/ 1 w 2321"/>
                <a:gd name="T31" fmla="*/ 1 h 3804"/>
                <a:gd name="T32" fmla="*/ 1 w 2321"/>
                <a:gd name="T33" fmla="*/ 1 h 3804"/>
                <a:gd name="T34" fmla="*/ 1 w 2321"/>
                <a:gd name="T35" fmla="*/ 1 h 3804"/>
                <a:gd name="T36" fmla="*/ 1 w 2321"/>
                <a:gd name="T37" fmla="*/ 1 h 3804"/>
                <a:gd name="T38" fmla="*/ 1 w 2321"/>
                <a:gd name="T39" fmla="*/ 1 h 3804"/>
                <a:gd name="T40" fmla="*/ 1 w 2321"/>
                <a:gd name="T41" fmla="*/ 1 h 3804"/>
                <a:gd name="T42" fmla="*/ 1 w 2321"/>
                <a:gd name="T43" fmla="*/ 1 h 3804"/>
                <a:gd name="T44" fmla="*/ 1 w 2321"/>
                <a:gd name="T45" fmla="*/ 1 h 3804"/>
                <a:gd name="T46" fmla="*/ 1 w 2321"/>
                <a:gd name="T47" fmla="*/ 1 h 3804"/>
                <a:gd name="T48" fmla="*/ 1 w 2321"/>
                <a:gd name="T49" fmla="*/ 1 h 3804"/>
                <a:gd name="T50" fmla="*/ 1 w 2321"/>
                <a:gd name="T51" fmla="*/ 1 h 3804"/>
                <a:gd name="T52" fmla="*/ 1 w 2321"/>
                <a:gd name="T53" fmla="*/ 1 h 3804"/>
                <a:gd name="T54" fmla="*/ 1 w 2321"/>
                <a:gd name="T55" fmla="*/ 1 h 3804"/>
                <a:gd name="T56" fmla="*/ 1 w 2321"/>
                <a:gd name="T57" fmla="*/ 1 h 3804"/>
                <a:gd name="T58" fmla="*/ 1 w 2321"/>
                <a:gd name="T59" fmla="*/ 1 h 3804"/>
                <a:gd name="T60" fmla="*/ 1 w 2321"/>
                <a:gd name="T61" fmla="*/ 1 h 3804"/>
                <a:gd name="T62" fmla="*/ 1 w 2321"/>
                <a:gd name="T63" fmla="*/ 1 h 3804"/>
                <a:gd name="T64" fmla="*/ 1 w 2321"/>
                <a:gd name="T65" fmla="*/ 1 h 3804"/>
                <a:gd name="T66" fmla="*/ 1 w 2321"/>
                <a:gd name="T67" fmla="*/ 1 h 3804"/>
                <a:gd name="T68" fmla="*/ 1 w 2321"/>
                <a:gd name="T69" fmla="*/ 1 h 3804"/>
                <a:gd name="T70" fmla="*/ 1 w 2321"/>
                <a:gd name="T71" fmla="*/ 1 h 3804"/>
                <a:gd name="T72" fmla="*/ 1 w 2321"/>
                <a:gd name="T73" fmla="*/ 1 h 3804"/>
                <a:gd name="T74" fmla="*/ 1 w 2321"/>
                <a:gd name="T75" fmla="*/ 1 h 3804"/>
                <a:gd name="T76" fmla="*/ 1 w 2321"/>
                <a:gd name="T77" fmla="*/ 1 h 3804"/>
                <a:gd name="T78" fmla="*/ 1 w 2321"/>
                <a:gd name="T79" fmla="*/ 1 h 3804"/>
                <a:gd name="T80" fmla="*/ 1 w 2321"/>
                <a:gd name="T81" fmla="*/ 1 h 3804"/>
                <a:gd name="T82" fmla="*/ 1 w 2321"/>
                <a:gd name="T83" fmla="*/ 1 h 3804"/>
                <a:gd name="T84" fmla="*/ 1 w 2321"/>
                <a:gd name="T85" fmla="*/ 1 h 3804"/>
                <a:gd name="T86" fmla="*/ 1 w 2321"/>
                <a:gd name="T87" fmla="*/ 1 h 3804"/>
                <a:gd name="T88" fmla="*/ 1 w 2321"/>
                <a:gd name="T89" fmla="*/ 1 h 3804"/>
                <a:gd name="T90" fmla="*/ 1 w 2321"/>
                <a:gd name="T91" fmla="*/ 1 h 3804"/>
                <a:gd name="T92" fmla="*/ 1 w 2321"/>
                <a:gd name="T93" fmla="*/ 1 h 3804"/>
                <a:gd name="T94" fmla="*/ 1 w 2321"/>
                <a:gd name="T95" fmla="*/ 1 h 3804"/>
                <a:gd name="T96" fmla="*/ 1 w 2321"/>
                <a:gd name="T97" fmla="*/ 1 h 3804"/>
                <a:gd name="T98" fmla="*/ 1 w 2321"/>
                <a:gd name="T99" fmla="*/ 1 h 3804"/>
                <a:gd name="T100" fmla="*/ 1 w 2321"/>
                <a:gd name="T101" fmla="*/ 1 h 3804"/>
                <a:gd name="T102" fmla="*/ 1 w 2321"/>
                <a:gd name="T103" fmla="*/ 1 h 3804"/>
                <a:gd name="T104" fmla="*/ 1 w 2321"/>
                <a:gd name="T105" fmla="*/ 1 h 3804"/>
                <a:gd name="T106" fmla="*/ 1 w 2321"/>
                <a:gd name="T107" fmla="*/ 1 h 3804"/>
                <a:gd name="T108" fmla="*/ 1 w 2321"/>
                <a:gd name="T109" fmla="*/ 1 h 3804"/>
                <a:gd name="T110" fmla="*/ 1 w 2321"/>
                <a:gd name="T111" fmla="*/ 1 h 3804"/>
                <a:gd name="T112" fmla="*/ 1 w 2321"/>
                <a:gd name="T113" fmla="*/ 1 h 3804"/>
                <a:gd name="T114" fmla="*/ 1 w 2321"/>
                <a:gd name="T115" fmla="*/ 1 h 3804"/>
                <a:gd name="T116" fmla="*/ 1 w 2321"/>
                <a:gd name="T117" fmla="*/ 1 h 3804"/>
                <a:gd name="T118" fmla="*/ 1 w 2321"/>
                <a:gd name="T119" fmla="*/ 1 h 3804"/>
                <a:gd name="T120" fmla="*/ 1 w 2321"/>
                <a:gd name="T121" fmla="*/ 1 h 3804"/>
                <a:gd name="T122" fmla="*/ 1 w 2321"/>
                <a:gd name="T123" fmla="*/ 1 h 3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21"/>
                <a:gd name="T187" fmla="*/ 0 h 3804"/>
                <a:gd name="T188" fmla="*/ 2321 w 2321"/>
                <a:gd name="T189" fmla="*/ 3804 h 3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21" h="3804">
                  <a:moveTo>
                    <a:pt x="2321" y="798"/>
                  </a:moveTo>
                  <a:lnTo>
                    <a:pt x="2310" y="867"/>
                  </a:lnTo>
                  <a:lnTo>
                    <a:pt x="2294" y="935"/>
                  </a:lnTo>
                  <a:lnTo>
                    <a:pt x="2272" y="998"/>
                  </a:lnTo>
                  <a:lnTo>
                    <a:pt x="2246" y="1058"/>
                  </a:lnTo>
                  <a:lnTo>
                    <a:pt x="2215" y="1114"/>
                  </a:lnTo>
                  <a:lnTo>
                    <a:pt x="2180" y="1168"/>
                  </a:lnTo>
                  <a:lnTo>
                    <a:pt x="2142" y="1221"/>
                  </a:lnTo>
                  <a:lnTo>
                    <a:pt x="2101" y="1275"/>
                  </a:lnTo>
                  <a:lnTo>
                    <a:pt x="2113" y="1322"/>
                  </a:lnTo>
                  <a:lnTo>
                    <a:pt x="2140" y="1359"/>
                  </a:lnTo>
                  <a:lnTo>
                    <a:pt x="2177" y="1389"/>
                  </a:lnTo>
                  <a:lnTo>
                    <a:pt x="2217" y="1419"/>
                  </a:lnTo>
                  <a:lnTo>
                    <a:pt x="2253" y="1451"/>
                  </a:lnTo>
                  <a:lnTo>
                    <a:pt x="2280" y="1495"/>
                  </a:lnTo>
                  <a:lnTo>
                    <a:pt x="2292" y="1551"/>
                  </a:lnTo>
                  <a:lnTo>
                    <a:pt x="2282" y="1628"/>
                  </a:lnTo>
                  <a:lnTo>
                    <a:pt x="2234" y="1741"/>
                  </a:lnTo>
                  <a:lnTo>
                    <a:pt x="2198" y="1857"/>
                  </a:lnTo>
                  <a:lnTo>
                    <a:pt x="2171" y="1975"/>
                  </a:lnTo>
                  <a:lnTo>
                    <a:pt x="2153" y="2098"/>
                  </a:lnTo>
                  <a:lnTo>
                    <a:pt x="2137" y="2217"/>
                  </a:lnTo>
                  <a:lnTo>
                    <a:pt x="2124" y="2340"/>
                  </a:lnTo>
                  <a:lnTo>
                    <a:pt x="2110" y="2458"/>
                  </a:lnTo>
                  <a:lnTo>
                    <a:pt x="2092" y="2577"/>
                  </a:lnTo>
                  <a:lnTo>
                    <a:pt x="2073" y="2697"/>
                  </a:lnTo>
                  <a:lnTo>
                    <a:pt x="2055" y="2817"/>
                  </a:lnTo>
                  <a:lnTo>
                    <a:pt x="2037" y="2937"/>
                  </a:lnTo>
                  <a:lnTo>
                    <a:pt x="2020" y="3057"/>
                  </a:lnTo>
                  <a:lnTo>
                    <a:pt x="2001" y="3177"/>
                  </a:lnTo>
                  <a:lnTo>
                    <a:pt x="1983" y="3297"/>
                  </a:lnTo>
                  <a:lnTo>
                    <a:pt x="1965" y="3417"/>
                  </a:lnTo>
                  <a:lnTo>
                    <a:pt x="1949" y="3537"/>
                  </a:lnTo>
                  <a:lnTo>
                    <a:pt x="1918" y="3565"/>
                  </a:lnTo>
                  <a:lnTo>
                    <a:pt x="1895" y="3584"/>
                  </a:lnTo>
                  <a:lnTo>
                    <a:pt x="1876" y="3597"/>
                  </a:lnTo>
                  <a:lnTo>
                    <a:pt x="1860" y="3608"/>
                  </a:lnTo>
                  <a:lnTo>
                    <a:pt x="1844" y="3618"/>
                  </a:lnTo>
                  <a:lnTo>
                    <a:pt x="1831" y="3636"/>
                  </a:lnTo>
                  <a:lnTo>
                    <a:pt x="1816" y="3663"/>
                  </a:lnTo>
                  <a:lnTo>
                    <a:pt x="1800" y="3704"/>
                  </a:lnTo>
                  <a:lnTo>
                    <a:pt x="1630" y="3746"/>
                  </a:lnTo>
                  <a:lnTo>
                    <a:pt x="1470" y="3778"/>
                  </a:lnTo>
                  <a:lnTo>
                    <a:pt x="1315" y="3797"/>
                  </a:lnTo>
                  <a:lnTo>
                    <a:pt x="1165" y="3804"/>
                  </a:lnTo>
                  <a:lnTo>
                    <a:pt x="1014" y="3797"/>
                  </a:lnTo>
                  <a:lnTo>
                    <a:pt x="861" y="3776"/>
                  </a:lnTo>
                  <a:lnTo>
                    <a:pt x="705" y="3740"/>
                  </a:lnTo>
                  <a:lnTo>
                    <a:pt x="540" y="3690"/>
                  </a:lnTo>
                  <a:lnTo>
                    <a:pt x="522" y="3663"/>
                  </a:lnTo>
                  <a:lnTo>
                    <a:pt x="512" y="3641"/>
                  </a:lnTo>
                  <a:lnTo>
                    <a:pt x="509" y="3620"/>
                  </a:lnTo>
                  <a:lnTo>
                    <a:pt x="507" y="3601"/>
                  </a:lnTo>
                  <a:lnTo>
                    <a:pt x="500" y="3582"/>
                  </a:lnTo>
                  <a:lnTo>
                    <a:pt x="488" y="3564"/>
                  </a:lnTo>
                  <a:lnTo>
                    <a:pt x="464" y="3545"/>
                  </a:lnTo>
                  <a:lnTo>
                    <a:pt x="426" y="3528"/>
                  </a:lnTo>
                  <a:lnTo>
                    <a:pt x="378" y="3424"/>
                  </a:lnTo>
                  <a:lnTo>
                    <a:pt x="327" y="3221"/>
                  </a:lnTo>
                  <a:lnTo>
                    <a:pt x="272" y="2949"/>
                  </a:lnTo>
                  <a:lnTo>
                    <a:pt x="218" y="2640"/>
                  </a:lnTo>
                  <a:lnTo>
                    <a:pt x="167" y="2325"/>
                  </a:lnTo>
                  <a:lnTo>
                    <a:pt x="123" y="2038"/>
                  </a:lnTo>
                  <a:lnTo>
                    <a:pt x="87" y="1808"/>
                  </a:lnTo>
                  <a:lnTo>
                    <a:pt x="63" y="1671"/>
                  </a:lnTo>
                  <a:lnTo>
                    <a:pt x="35" y="1603"/>
                  </a:lnTo>
                  <a:lnTo>
                    <a:pt x="14" y="1549"/>
                  </a:lnTo>
                  <a:lnTo>
                    <a:pt x="1" y="1506"/>
                  </a:lnTo>
                  <a:lnTo>
                    <a:pt x="0" y="1471"/>
                  </a:lnTo>
                  <a:lnTo>
                    <a:pt x="9" y="1440"/>
                  </a:lnTo>
                  <a:lnTo>
                    <a:pt x="35" y="1410"/>
                  </a:lnTo>
                  <a:lnTo>
                    <a:pt x="80" y="1379"/>
                  </a:lnTo>
                  <a:lnTo>
                    <a:pt x="145" y="1342"/>
                  </a:lnTo>
                  <a:lnTo>
                    <a:pt x="231" y="1303"/>
                  </a:lnTo>
                  <a:lnTo>
                    <a:pt x="277" y="1265"/>
                  </a:lnTo>
                  <a:lnTo>
                    <a:pt x="290" y="1225"/>
                  </a:lnTo>
                  <a:lnTo>
                    <a:pt x="284" y="1185"/>
                  </a:lnTo>
                  <a:lnTo>
                    <a:pt x="266" y="1141"/>
                  </a:lnTo>
                  <a:lnTo>
                    <a:pt x="250" y="1096"/>
                  </a:lnTo>
                  <a:lnTo>
                    <a:pt x="246" y="1046"/>
                  </a:lnTo>
                  <a:lnTo>
                    <a:pt x="264" y="994"/>
                  </a:lnTo>
                  <a:lnTo>
                    <a:pt x="286" y="983"/>
                  </a:lnTo>
                  <a:lnTo>
                    <a:pt x="305" y="980"/>
                  </a:lnTo>
                  <a:lnTo>
                    <a:pt x="321" y="981"/>
                  </a:lnTo>
                  <a:lnTo>
                    <a:pt x="334" y="988"/>
                  </a:lnTo>
                  <a:lnTo>
                    <a:pt x="345" y="999"/>
                  </a:lnTo>
                  <a:lnTo>
                    <a:pt x="355" y="1014"/>
                  </a:lnTo>
                  <a:lnTo>
                    <a:pt x="364" y="1033"/>
                  </a:lnTo>
                  <a:lnTo>
                    <a:pt x="373" y="1056"/>
                  </a:lnTo>
                  <a:lnTo>
                    <a:pt x="373" y="1054"/>
                  </a:lnTo>
                  <a:lnTo>
                    <a:pt x="373" y="1050"/>
                  </a:lnTo>
                  <a:lnTo>
                    <a:pt x="374" y="1047"/>
                  </a:lnTo>
                  <a:lnTo>
                    <a:pt x="378" y="1046"/>
                  </a:lnTo>
                  <a:lnTo>
                    <a:pt x="359" y="918"/>
                  </a:lnTo>
                  <a:lnTo>
                    <a:pt x="357" y="795"/>
                  </a:lnTo>
                  <a:lnTo>
                    <a:pt x="370" y="676"/>
                  </a:lnTo>
                  <a:lnTo>
                    <a:pt x="399" y="562"/>
                  </a:lnTo>
                  <a:lnTo>
                    <a:pt x="444" y="452"/>
                  </a:lnTo>
                  <a:lnTo>
                    <a:pt x="507" y="349"/>
                  </a:lnTo>
                  <a:lnTo>
                    <a:pt x="586" y="250"/>
                  </a:lnTo>
                  <a:lnTo>
                    <a:pt x="684" y="158"/>
                  </a:lnTo>
                  <a:lnTo>
                    <a:pt x="703" y="114"/>
                  </a:lnTo>
                  <a:lnTo>
                    <a:pt x="723" y="76"/>
                  </a:lnTo>
                  <a:lnTo>
                    <a:pt x="745" y="43"/>
                  </a:lnTo>
                  <a:lnTo>
                    <a:pt x="770" y="21"/>
                  </a:lnTo>
                  <a:lnTo>
                    <a:pt x="798" y="8"/>
                  </a:lnTo>
                  <a:lnTo>
                    <a:pt x="833" y="8"/>
                  </a:lnTo>
                  <a:lnTo>
                    <a:pt x="874" y="21"/>
                  </a:lnTo>
                  <a:lnTo>
                    <a:pt x="923" y="53"/>
                  </a:lnTo>
                  <a:lnTo>
                    <a:pt x="978" y="51"/>
                  </a:lnTo>
                  <a:lnTo>
                    <a:pt x="1035" y="47"/>
                  </a:lnTo>
                  <a:lnTo>
                    <a:pt x="1091" y="38"/>
                  </a:lnTo>
                  <a:lnTo>
                    <a:pt x="1148" y="30"/>
                  </a:lnTo>
                  <a:lnTo>
                    <a:pt x="1203" y="19"/>
                  </a:lnTo>
                  <a:lnTo>
                    <a:pt x="1261" y="11"/>
                  </a:lnTo>
                  <a:lnTo>
                    <a:pt x="1319" y="3"/>
                  </a:lnTo>
                  <a:lnTo>
                    <a:pt x="1380" y="0"/>
                  </a:lnTo>
                  <a:lnTo>
                    <a:pt x="1458" y="10"/>
                  </a:lnTo>
                  <a:lnTo>
                    <a:pt x="1529" y="28"/>
                  </a:lnTo>
                  <a:lnTo>
                    <a:pt x="1593" y="48"/>
                  </a:lnTo>
                  <a:lnTo>
                    <a:pt x="1655" y="68"/>
                  </a:lnTo>
                  <a:lnTo>
                    <a:pt x="1716" y="80"/>
                  </a:lnTo>
                  <a:lnTo>
                    <a:pt x="1780" y="84"/>
                  </a:lnTo>
                  <a:lnTo>
                    <a:pt x="1850" y="73"/>
                  </a:lnTo>
                  <a:lnTo>
                    <a:pt x="1930" y="43"/>
                  </a:lnTo>
                  <a:lnTo>
                    <a:pt x="1981" y="44"/>
                  </a:lnTo>
                  <a:lnTo>
                    <a:pt x="2020" y="53"/>
                  </a:lnTo>
                  <a:lnTo>
                    <a:pt x="2046" y="67"/>
                  </a:lnTo>
                  <a:lnTo>
                    <a:pt x="2066" y="89"/>
                  </a:lnTo>
                  <a:lnTo>
                    <a:pt x="2080" y="116"/>
                  </a:lnTo>
                  <a:lnTo>
                    <a:pt x="2093" y="151"/>
                  </a:lnTo>
                  <a:lnTo>
                    <a:pt x="2106" y="192"/>
                  </a:lnTo>
                  <a:lnTo>
                    <a:pt x="2125" y="239"/>
                  </a:lnTo>
                  <a:lnTo>
                    <a:pt x="2174" y="309"/>
                  </a:lnTo>
                  <a:lnTo>
                    <a:pt x="2216" y="375"/>
                  </a:lnTo>
                  <a:lnTo>
                    <a:pt x="2250" y="438"/>
                  </a:lnTo>
                  <a:lnTo>
                    <a:pt x="2277" y="502"/>
                  </a:lnTo>
                  <a:lnTo>
                    <a:pt x="2296" y="566"/>
                  </a:lnTo>
                  <a:lnTo>
                    <a:pt x="2310" y="637"/>
                  </a:lnTo>
                  <a:lnTo>
                    <a:pt x="2318" y="713"/>
                  </a:lnTo>
                  <a:lnTo>
                    <a:pt x="2321" y="798"/>
                  </a:lnTo>
                  <a:close/>
                  <a:moveTo>
                    <a:pt x="584" y="1231"/>
                  </a:moveTo>
                  <a:lnTo>
                    <a:pt x="583" y="1222"/>
                  </a:lnTo>
                  <a:lnTo>
                    <a:pt x="583" y="1217"/>
                  </a:lnTo>
                  <a:lnTo>
                    <a:pt x="580" y="1211"/>
                  </a:lnTo>
                  <a:lnTo>
                    <a:pt x="578" y="1203"/>
                  </a:lnTo>
                  <a:lnTo>
                    <a:pt x="568" y="1219"/>
                  </a:lnTo>
                  <a:lnTo>
                    <a:pt x="557" y="1230"/>
                  </a:lnTo>
                  <a:lnTo>
                    <a:pt x="546" y="1238"/>
                  </a:lnTo>
                  <a:lnTo>
                    <a:pt x="534" y="1242"/>
                  </a:lnTo>
                  <a:lnTo>
                    <a:pt x="520" y="1242"/>
                  </a:lnTo>
                  <a:lnTo>
                    <a:pt x="508" y="1243"/>
                  </a:lnTo>
                  <a:lnTo>
                    <a:pt x="495" y="1242"/>
                  </a:lnTo>
                  <a:lnTo>
                    <a:pt x="484" y="1242"/>
                  </a:lnTo>
                  <a:lnTo>
                    <a:pt x="484" y="1248"/>
                  </a:lnTo>
                  <a:lnTo>
                    <a:pt x="484" y="1256"/>
                  </a:lnTo>
                  <a:lnTo>
                    <a:pt x="484" y="1263"/>
                  </a:lnTo>
                  <a:lnTo>
                    <a:pt x="484" y="1270"/>
                  </a:lnTo>
                  <a:lnTo>
                    <a:pt x="498" y="1271"/>
                  </a:lnTo>
                  <a:lnTo>
                    <a:pt x="514" y="1275"/>
                  </a:lnTo>
                  <a:lnTo>
                    <a:pt x="529" y="1276"/>
                  </a:lnTo>
                  <a:lnTo>
                    <a:pt x="544" y="1276"/>
                  </a:lnTo>
                  <a:lnTo>
                    <a:pt x="555" y="1270"/>
                  </a:lnTo>
                  <a:lnTo>
                    <a:pt x="567" y="1263"/>
                  </a:lnTo>
                  <a:lnTo>
                    <a:pt x="576" y="1250"/>
                  </a:lnTo>
                  <a:lnTo>
                    <a:pt x="584" y="1231"/>
                  </a:lnTo>
                  <a:close/>
                  <a:moveTo>
                    <a:pt x="2201" y="687"/>
                  </a:moveTo>
                  <a:lnTo>
                    <a:pt x="2196" y="655"/>
                  </a:lnTo>
                  <a:lnTo>
                    <a:pt x="2189" y="614"/>
                  </a:lnTo>
                  <a:lnTo>
                    <a:pt x="2178" y="566"/>
                  </a:lnTo>
                  <a:lnTo>
                    <a:pt x="2164" y="519"/>
                  </a:lnTo>
                  <a:lnTo>
                    <a:pt x="2144" y="474"/>
                  </a:lnTo>
                  <a:lnTo>
                    <a:pt x="2121" y="436"/>
                  </a:lnTo>
                  <a:lnTo>
                    <a:pt x="2091" y="411"/>
                  </a:lnTo>
                  <a:lnTo>
                    <a:pt x="2054" y="401"/>
                  </a:lnTo>
                  <a:lnTo>
                    <a:pt x="2040" y="406"/>
                  </a:lnTo>
                  <a:lnTo>
                    <a:pt x="2028" y="412"/>
                  </a:lnTo>
                  <a:lnTo>
                    <a:pt x="2014" y="417"/>
                  </a:lnTo>
                  <a:lnTo>
                    <a:pt x="2000" y="422"/>
                  </a:lnTo>
                  <a:lnTo>
                    <a:pt x="1985" y="428"/>
                  </a:lnTo>
                  <a:lnTo>
                    <a:pt x="1972" y="433"/>
                  </a:lnTo>
                  <a:lnTo>
                    <a:pt x="1957" y="438"/>
                  </a:lnTo>
                  <a:lnTo>
                    <a:pt x="1943" y="444"/>
                  </a:lnTo>
                  <a:lnTo>
                    <a:pt x="1904" y="440"/>
                  </a:lnTo>
                  <a:lnTo>
                    <a:pt x="1870" y="433"/>
                  </a:lnTo>
                  <a:lnTo>
                    <a:pt x="1838" y="421"/>
                  </a:lnTo>
                  <a:lnTo>
                    <a:pt x="1809" y="409"/>
                  </a:lnTo>
                  <a:lnTo>
                    <a:pt x="1778" y="395"/>
                  </a:lnTo>
                  <a:lnTo>
                    <a:pt x="1747" y="383"/>
                  </a:lnTo>
                  <a:lnTo>
                    <a:pt x="1711" y="375"/>
                  </a:lnTo>
                  <a:lnTo>
                    <a:pt x="1672" y="373"/>
                  </a:lnTo>
                  <a:lnTo>
                    <a:pt x="1569" y="398"/>
                  </a:lnTo>
                  <a:lnTo>
                    <a:pt x="1481" y="415"/>
                  </a:lnTo>
                  <a:lnTo>
                    <a:pt x="1403" y="422"/>
                  </a:lnTo>
                  <a:lnTo>
                    <a:pt x="1332" y="420"/>
                  </a:lnTo>
                  <a:lnTo>
                    <a:pt x="1259" y="410"/>
                  </a:lnTo>
                  <a:lnTo>
                    <a:pt x="1185" y="392"/>
                  </a:lnTo>
                  <a:lnTo>
                    <a:pt x="1100" y="368"/>
                  </a:lnTo>
                  <a:lnTo>
                    <a:pt x="1004" y="339"/>
                  </a:lnTo>
                  <a:lnTo>
                    <a:pt x="948" y="343"/>
                  </a:lnTo>
                  <a:lnTo>
                    <a:pt x="905" y="357"/>
                  </a:lnTo>
                  <a:lnTo>
                    <a:pt x="869" y="375"/>
                  </a:lnTo>
                  <a:lnTo>
                    <a:pt x="838" y="393"/>
                  </a:lnTo>
                  <a:lnTo>
                    <a:pt x="809" y="403"/>
                  </a:lnTo>
                  <a:lnTo>
                    <a:pt x="778" y="404"/>
                  </a:lnTo>
                  <a:lnTo>
                    <a:pt x="744" y="389"/>
                  </a:lnTo>
                  <a:lnTo>
                    <a:pt x="703" y="354"/>
                  </a:lnTo>
                  <a:lnTo>
                    <a:pt x="693" y="354"/>
                  </a:lnTo>
                  <a:lnTo>
                    <a:pt x="688" y="355"/>
                  </a:lnTo>
                  <a:lnTo>
                    <a:pt x="684" y="356"/>
                  </a:lnTo>
                  <a:lnTo>
                    <a:pt x="679" y="359"/>
                  </a:lnTo>
                  <a:lnTo>
                    <a:pt x="674" y="362"/>
                  </a:lnTo>
                  <a:lnTo>
                    <a:pt x="669" y="369"/>
                  </a:lnTo>
                  <a:lnTo>
                    <a:pt x="616" y="431"/>
                  </a:lnTo>
                  <a:lnTo>
                    <a:pt x="569" y="503"/>
                  </a:lnTo>
                  <a:lnTo>
                    <a:pt x="528" y="583"/>
                  </a:lnTo>
                  <a:lnTo>
                    <a:pt x="498" y="668"/>
                  </a:lnTo>
                  <a:lnTo>
                    <a:pt x="479" y="754"/>
                  </a:lnTo>
                  <a:lnTo>
                    <a:pt x="477" y="838"/>
                  </a:lnTo>
                  <a:lnTo>
                    <a:pt x="491" y="919"/>
                  </a:lnTo>
                  <a:lnTo>
                    <a:pt x="526" y="994"/>
                  </a:lnTo>
                  <a:lnTo>
                    <a:pt x="574" y="1002"/>
                  </a:lnTo>
                  <a:lnTo>
                    <a:pt x="615" y="1018"/>
                  </a:lnTo>
                  <a:lnTo>
                    <a:pt x="649" y="1041"/>
                  </a:lnTo>
                  <a:lnTo>
                    <a:pt x="677" y="1070"/>
                  </a:lnTo>
                  <a:lnTo>
                    <a:pt x="699" y="1104"/>
                  </a:lnTo>
                  <a:lnTo>
                    <a:pt x="716" y="1142"/>
                  </a:lnTo>
                  <a:lnTo>
                    <a:pt x="730" y="1183"/>
                  </a:lnTo>
                  <a:lnTo>
                    <a:pt x="740" y="1227"/>
                  </a:lnTo>
                  <a:lnTo>
                    <a:pt x="745" y="1231"/>
                  </a:lnTo>
                  <a:lnTo>
                    <a:pt x="750" y="1238"/>
                  </a:lnTo>
                  <a:lnTo>
                    <a:pt x="755" y="1243"/>
                  </a:lnTo>
                  <a:lnTo>
                    <a:pt x="760" y="1246"/>
                  </a:lnTo>
                  <a:lnTo>
                    <a:pt x="889" y="1244"/>
                  </a:lnTo>
                  <a:lnTo>
                    <a:pt x="1018" y="1242"/>
                  </a:lnTo>
                  <a:lnTo>
                    <a:pt x="1147" y="1240"/>
                  </a:lnTo>
                  <a:lnTo>
                    <a:pt x="1276" y="1241"/>
                  </a:lnTo>
                  <a:lnTo>
                    <a:pt x="1403" y="1242"/>
                  </a:lnTo>
                  <a:lnTo>
                    <a:pt x="1533" y="1246"/>
                  </a:lnTo>
                  <a:lnTo>
                    <a:pt x="1663" y="1254"/>
                  </a:lnTo>
                  <a:lnTo>
                    <a:pt x="1796" y="1265"/>
                  </a:lnTo>
                  <a:lnTo>
                    <a:pt x="1889" y="1233"/>
                  </a:lnTo>
                  <a:lnTo>
                    <a:pt x="1969" y="1186"/>
                  </a:lnTo>
                  <a:lnTo>
                    <a:pt x="2036" y="1126"/>
                  </a:lnTo>
                  <a:lnTo>
                    <a:pt x="2092" y="1055"/>
                  </a:lnTo>
                  <a:lnTo>
                    <a:pt x="2134" y="973"/>
                  </a:lnTo>
                  <a:lnTo>
                    <a:pt x="2166" y="883"/>
                  </a:lnTo>
                  <a:lnTo>
                    <a:pt x="2189" y="786"/>
                  </a:lnTo>
                  <a:lnTo>
                    <a:pt x="2201" y="6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Freeform 579"/>
            <p:cNvSpPr>
              <a:spLocks/>
            </p:cNvSpPr>
            <p:nvPr/>
          </p:nvSpPr>
          <p:spPr bwMode="auto">
            <a:xfrm>
              <a:off x="3197" y="1469"/>
              <a:ext cx="162" cy="519"/>
            </a:xfrm>
            <a:custGeom>
              <a:avLst/>
              <a:gdLst>
                <a:gd name="T0" fmla="*/ 1 w 324"/>
                <a:gd name="T1" fmla="*/ 1 h 1038"/>
                <a:gd name="T2" fmla="*/ 1 w 324"/>
                <a:gd name="T3" fmla="*/ 1 h 1038"/>
                <a:gd name="T4" fmla="*/ 1 w 324"/>
                <a:gd name="T5" fmla="*/ 1 h 1038"/>
                <a:gd name="T6" fmla="*/ 1 w 324"/>
                <a:gd name="T7" fmla="*/ 1 h 1038"/>
                <a:gd name="T8" fmla="*/ 1 w 324"/>
                <a:gd name="T9" fmla="*/ 1 h 1038"/>
                <a:gd name="T10" fmla="*/ 1 w 324"/>
                <a:gd name="T11" fmla="*/ 1 h 1038"/>
                <a:gd name="T12" fmla="*/ 1 w 324"/>
                <a:gd name="T13" fmla="*/ 1 h 1038"/>
                <a:gd name="T14" fmla="*/ 1 w 324"/>
                <a:gd name="T15" fmla="*/ 1 h 1038"/>
                <a:gd name="T16" fmla="*/ 1 w 324"/>
                <a:gd name="T17" fmla="*/ 1 h 1038"/>
                <a:gd name="T18" fmla="*/ 1 w 324"/>
                <a:gd name="T19" fmla="*/ 1 h 1038"/>
                <a:gd name="T20" fmla="*/ 1 w 324"/>
                <a:gd name="T21" fmla="*/ 1 h 1038"/>
                <a:gd name="T22" fmla="*/ 1 w 324"/>
                <a:gd name="T23" fmla="*/ 1 h 1038"/>
                <a:gd name="T24" fmla="*/ 1 w 324"/>
                <a:gd name="T25" fmla="*/ 1 h 1038"/>
                <a:gd name="T26" fmla="*/ 1 w 324"/>
                <a:gd name="T27" fmla="*/ 1 h 1038"/>
                <a:gd name="T28" fmla="*/ 1 w 324"/>
                <a:gd name="T29" fmla="*/ 1 h 1038"/>
                <a:gd name="T30" fmla="*/ 1 w 324"/>
                <a:gd name="T31" fmla="*/ 1 h 1038"/>
                <a:gd name="T32" fmla="*/ 1 w 324"/>
                <a:gd name="T33" fmla="*/ 1 h 1038"/>
                <a:gd name="T34" fmla="*/ 1 w 324"/>
                <a:gd name="T35" fmla="*/ 1 h 1038"/>
                <a:gd name="T36" fmla="*/ 1 w 324"/>
                <a:gd name="T37" fmla="*/ 1 h 1038"/>
                <a:gd name="T38" fmla="*/ 1 w 324"/>
                <a:gd name="T39" fmla="*/ 1 h 1038"/>
                <a:gd name="T40" fmla="*/ 1 w 324"/>
                <a:gd name="T41" fmla="*/ 1 h 1038"/>
                <a:gd name="T42" fmla="*/ 1 w 324"/>
                <a:gd name="T43" fmla="*/ 1 h 1038"/>
                <a:gd name="T44" fmla="*/ 1 w 324"/>
                <a:gd name="T45" fmla="*/ 1 h 1038"/>
                <a:gd name="T46" fmla="*/ 1 w 324"/>
                <a:gd name="T47" fmla="*/ 1 h 1038"/>
                <a:gd name="T48" fmla="*/ 1 w 324"/>
                <a:gd name="T49" fmla="*/ 1 h 1038"/>
                <a:gd name="T50" fmla="*/ 1 w 324"/>
                <a:gd name="T51" fmla="*/ 1 h 1038"/>
                <a:gd name="T52" fmla="*/ 1 w 324"/>
                <a:gd name="T53" fmla="*/ 1 h 1038"/>
                <a:gd name="T54" fmla="*/ 1 w 324"/>
                <a:gd name="T55" fmla="*/ 1 h 1038"/>
                <a:gd name="T56" fmla="*/ 1 w 324"/>
                <a:gd name="T57" fmla="*/ 1 h 1038"/>
                <a:gd name="T58" fmla="*/ 1 w 324"/>
                <a:gd name="T59" fmla="*/ 1 h 1038"/>
                <a:gd name="T60" fmla="*/ 1 w 324"/>
                <a:gd name="T61" fmla="*/ 1 h 1038"/>
                <a:gd name="T62" fmla="*/ 1 w 324"/>
                <a:gd name="T63" fmla="*/ 1 h 1038"/>
                <a:gd name="T64" fmla="*/ 1 w 324"/>
                <a:gd name="T65" fmla="*/ 1 h 1038"/>
                <a:gd name="T66" fmla="*/ 1 w 324"/>
                <a:gd name="T67" fmla="*/ 1 h 1038"/>
                <a:gd name="T68" fmla="*/ 1 w 324"/>
                <a:gd name="T69" fmla="*/ 1 h 1038"/>
                <a:gd name="T70" fmla="*/ 1 w 324"/>
                <a:gd name="T71" fmla="*/ 1 h 1038"/>
                <a:gd name="T72" fmla="*/ 1 w 324"/>
                <a:gd name="T73" fmla="*/ 1 h 1038"/>
                <a:gd name="T74" fmla="*/ 1 w 324"/>
                <a:gd name="T75" fmla="*/ 1 h 1038"/>
                <a:gd name="T76" fmla="*/ 0 w 324"/>
                <a:gd name="T77" fmla="*/ 1 h 1038"/>
                <a:gd name="T78" fmla="*/ 1 w 324"/>
                <a:gd name="T79" fmla="*/ 1 h 1038"/>
                <a:gd name="T80" fmla="*/ 1 w 324"/>
                <a:gd name="T81" fmla="*/ 0 h 1038"/>
                <a:gd name="T82" fmla="*/ 1 w 324"/>
                <a:gd name="T83" fmla="*/ 1 h 1038"/>
                <a:gd name="T84" fmla="*/ 1 w 324"/>
                <a:gd name="T85" fmla="*/ 1 h 1038"/>
                <a:gd name="T86" fmla="*/ 1 w 324"/>
                <a:gd name="T87" fmla="*/ 1 h 1038"/>
                <a:gd name="T88" fmla="*/ 1 w 324"/>
                <a:gd name="T89" fmla="*/ 1 h 1038"/>
                <a:gd name="T90" fmla="*/ 1 w 324"/>
                <a:gd name="T91" fmla="*/ 1 h 1038"/>
                <a:gd name="T92" fmla="*/ 1 w 324"/>
                <a:gd name="T93" fmla="*/ 1 h 1038"/>
                <a:gd name="T94" fmla="*/ 1 w 324"/>
                <a:gd name="T95" fmla="*/ 1 h 1038"/>
                <a:gd name="T96" fmla="*/ 1 w 324"/>
                <a:gd name="T97" fmla="*/ 1 h 10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4"/>
                <a:gd name="T148" fmla="*/ 0 h 1038"/>
                <a:gd name="T149" fmla="*/ 324 w 324"/>
                <a:gd name="T150" fmla="*/ 1038 h 10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4" h="1038">
                  <a:moveTo>
                    <a:pt x="324" y="596"/>
                  </a:moveTo>
                  <a:lnTo>
                    <a:pt x="311" y="642"/>
                  </a:lnTo>
                  <a:lnTo>
                    <a:pt x="294" y="698"/>
                  </a:lnTo>
                  <a:lnTo>
                    <a:pt x="271" y="759"/>
                  </a:lnTo>
                  <a:lnTo>
                    <a:pt x="245" y="823"/>
                  </a:lnTo>
                  <a:lnTo>
                    <a:pt x="213" y="884"/>
                  </a:lnTo>
                  <a:lnTo>
                    <a:pt x="179" y="941"/>
                  </a:lnTo>
                  <a:lnTo>
                    <a:pt x="143" y="990"/>
                  </a:lnTo>
                  <a:lnTo>
                    <a:pt x="105" y="1026"/>
                  </a:lnTo>
                  <a:lnTo>
                    <a:pt x="93" y="1034"/>
                  </a:lnTo>
                  <a:lnTo>
                    <a:pt x="83" y="1038"/>
                  </a:lnTo>
                  <a:lnTo>
                    <a:pt x="72" y="1036"/>
                  </a:lnTo>
                  <a:lnTo>
                    <a:pt x="63" y="1032"/>
                  </a:lnTo>
                  <a:lnTo>
                    <a:pt x="53" y="1024"/>
                  </a:lnTo>
                  <a:lnTo>
                    <a:pt x="45" y="1018"/>
                  </a:lnTo>
                  <a:lnTo>
                    <a:pt x="38" y="1011"/>
                  </a:lnTo>
                  <a:lnTo>
                    <a:pt x="33" y="1006"/>
                  </a:lnTo>
                  <a:lnTo>
                    <a:pt x="46" y="989"/>
                  </a:lnTo>
                  <a:lnTo>
                    <a:pt x="66" y="962"/>
                  </a:lnTo>
                  <a:lnTo>
                    <a:pt x="89" y="929"/>
                  </a:lnTo>
                  <a:lnTo>
                    <a:pt x="114" y="893"/>
                  </a:lnTo>
                  <a:lnTo>
                    <a:pt x="137" y="854"/>
                  </a:lnTo>
                  <a:lnTo>
                    <a:pt x="161" y="819"/>
                  </a:lnTo>
                  <a:lnTo>
                    <a:pt x="181" y="789"/>
                  </a:lnTo>
                  <a:lnTo>
                    <a:pt x="195" y="769"/>
                  </a:lnTo>
                  <a:lnTo>
                    <a:pt x="222" y="690"/>
                  </a:lnTo>
                  <a:lnTo>
                    <a:pt x="243" y="612"/>
                  </a:lnTo>
                  <a:lnTo>
                    <a:pt x="255" y="535"/>
                  </a:lnTo>
                  <a:lnTo>
                    <a:pt x="259" y="460"/>
                  </a:lnTo>
                  <a:lnTo>
                    <a:pt x="252" y="386"/>
                  </a:lnTo>
                  <a:lnTo>
                    <a:pt x="232" y="313"/>
                  </a:lnTo>
                  <a:lnTo>
                    <a:pt x="199" y="241"/>
                  </a:lnTo>
                  <a:lnTo>
                    <a:pt x="152" y="172"/>
                  </a:lnTo>
                  <a:lnTo>
                    <a:pt x="137" y="160"/>
                  </a:lnTo>
                  <a:lnTo>
                    <a:pt x="111" y="140"/>
                  </a:lnTo>
                  <a:lnTo>
                    <a:pt x="75" y="112"/>
                  </a:lnTo>
                  <a:lnTo>
                    <a:pt x="42" y="83"/>
                  </a:lnTo>
                  <a:lnTo>
                    <a:pt x="12" y="51"/>
                  </a:lnTo>
                  <a:lnTo>
                    <a:pt x="0" y="26"/>
                  </a:lnTo>
                  <a:lnTo>
                    <a:pt x="7" y="7"/>
                  </a:lnTo>
                  <a:lnTo>
                    <a:pt x="43" y="0"/>
                  </a:lnTo>
                  <a:lnTo>
                    <a:pt x="119" y="54"/>
                  </a:lnTo>
                  <a:lnTo>
                    <a:pt x="183" y="116"/>
                  </a:lnTo>
                  <a:lnTo>
                    <a:pt x="231" y="185"/>
                  </a:lnTo>
                  <a:lnTo>
                    <a:pt x="269" y="258"/>
                  </a:lnTo>
                  <a:lnTo>
                    <a:pt x="294" y="336"/>
                  </a:lnTo>
                  <a:lnTo>
                    <a:pt x="311" y="419"/>
                  </a:lnTo>
                  <a:lnTo>
                    <a:pt x="321" y="506"/>
                  </a:lnTo>
                  <a:lnTo>
                    <a:pt x="324" y="596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Freeform 580"/>
            <p:cNvSpPr>
              <a:spLocks/>
            </p:cNvSpPr>
            <p:nvPr/>
          </p:nvSpPr>
          <p:spPr bwMode="auto">
            <a:xfrm>
              <a:off x="3303" y="2082"/>
              <a:ext cx="37" cy="52"/>
            </a:xfrm>
            <a:custGeom>
              <a:avLst/>
              <a:gdLst>
                <a:gd name="T0" fmla="*/ 0 w 76"/>
                <a:gd name="T1" fmla="*/ 0 h 106"/>
                <a:gd name="T2" fmla="*/ 0 w 76"/>
                <a:gd name="T3" fmla="*/ 0 h 106"/>
                <a:gd name="T4" fmla="*/ 0 w 76"/>
                <a:gd name="T5" fmla="*/ 0 h 106"/>
                <a:gd name="T6" fmla="*/ 0 w 76"/>
                <a:gd name="T7" fmla="*/ 0 h 106"/>
                <a:gd name="T8" fmla="*/ 0 w 76"/>
                <a:gd name="T9" fmla="*/ 0 h 106"/>
                <a:gd name="T10" fmla="*/ 0 w 76"/>
                <a:gd name="T11" fmla="*/ 0 h 106"/>
                <a:gd name="T12" fmla="*/ 0 w 76"/>
                <a:gd name="T13" fmla="*/ 0 h 106"/>
                <a:gd name="T14" fmla="*/ 0 w 76"/>
                <a:gd name="T15" fmla="*/ 0 h 106"/>
                <a:gd name="T16" fmla="*/ 0 w 76"/>
                <a:gd name="T17" fmla="*/ 0 h 106"/>
                <a:gd name="T18" fmla="*/ 0 w 76"/>
                <a:gd name="T19" fmla="*/ 0 h 106"/>
                <a:gd name="T20" fmla="*/ 0 w 76"/>
                <a:gd name="T21" fmla="*/ 0 h 106"/>
                <a:gd name="T22" fmla="*/ 0 w 76"/>
                <a:gd name="T23" fmla="*/ 0 h 106"/>
                <a:gd name="T24" fmla="*/ 0 w 76"/>
                <a:gd name="T25" fmla="*/ 0 h 106"/>
                <a:gd name="T26" fmla="*/ 0 w 76"/>
                <a:gd name="T27" fmla="*/ 0 h 106"/>
                <a:gd name="T28" fmla="*/ 0 w 76"/>
                <a:gd name="T29" fmla="*/ 0 h 106"/>
                <a:gd name="T30" fmla="*/ 0 w 76"/>
                <a:gd name="T31" fmla="*/ 0 h 106"/>
                <a:gd name="T32" fmla="*/ 0 w 76"/>
                <a:gd name="T33" fmla="*/ 0 h 106"/>
                <a:gd name="T34" fmla="*/ 0 w 76"/>
                <a:gd name="T35" fmla="*/ 0 h 106"/>
                <a:gd name="T36" fmla="*/ 0 w 76"/>
                <a:gd name="T37" fmla="*/ 0 h 106"/>
                <a:gd name="T38" fmla="*/ 0 w 76"/>
                <a:gd name="T39" fmla="*/ 0 h 106"/>
                <a:gd name="T40" fmla="*/ 0 w 76"/>
                <a:gd name="T41" fmla="*/ 0 h 106"/>
                <a:gd name="T42" fmla="*/ 0 w 76"/>
                <a:gd name="T43" fmla="*/ 0 h 106"/>
                <a:gd name="T44" fmla="*/ 0 w 76"/>
                <a:gd name="T45" fmla="*/ 0 h 106"/>
                <a:gd name="T46" fmla="*/ 0 w 76"/>
                <a:gd name="T47" fmla="*/ 0 h 106"/>
                <a:gd name="T48" fmla="*/ 0 w 76"/>
                <a:gd name="T49" fmla="*/ 0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106"/>
                <a:gd name="T77" fmla="*/ 76 w 76"/>
                <a:gd name="T78" fmla="*/ 106 h 1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106">
                  <a:moveTo>
                    <a:pt x="76" y="81"/>
                  </a:moveTo>
                  <a:lnTo>
                    <a:pt x="72" y="87"/>
                  </a:lnTo>
                  <a:lnTo>
                    <a:pt x="67" y="93"/>
                  </a:lnTo>
                  <a:lnTo>
                    <a:pt x="63" y="97"/>
                  </a:lnTo>
                  <a:lnTo>
                    <a:pt x="60" y="101"/>
                  </a:lnTo>
                  <a:lnTo>
                    <a:pt x="55" y="104"/>
                  </a:lnTo>
                  <a:lnTo>
                    <a:pt x="49" y="106"/>
                  </a:lnTo>
                  <a:lnTo>
                    <a:pt x="43" y="106"/>
                  </a:lnTo>
                  <a:lnTo>
                    <a:pt x="38" y="106"/>
                  </a:lnTo>
                  <a:lnTo>
                    <a:pt x="32" y="93"/>
                  </a:lnTo>
                  <a:lnTo>
                    <a:pt x="27" y="81"/>
                  </a:lnTo>
                  <a:lnTo>
                    <a:pt x="22" y="70"/>
                  </a:lnTo>
                  <a:lnTo>
                    <a:pt x="18" y="59"/>
                  </a:lnTo>
                  <a:lnTo>
                    <a:pt x="13" y="47"/>
                  </a:lnTo>
                  <a:lnTo>
                    <a:pt x="8" y="34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2" y="1"/>
                  </a:lnTo>
                  <a:lnTo>
                    <a:pt x="24" y="8"/>
                  </a:lnTo>
                  <a:lnTo>
                    <a:pt x="36" y="16"/>
                  </a:lnTo>
                  <a:lnTo>
                    <a:pt x="48" y="28"/>
                  </a:lnTo>
                  <a:lnTo>
                    <a:pt x="57" y="39"/>
                  </a:lnTo>
                  <a:lnTo>
                    <a:pt x="66" y="54"/>
                  </a:lnTo>
                  <a:lnTo>
                    <a:pt x="72" y="68"/>
                  </a:lnTo>
                  <a:lnTo>
                    <a:pt x="76" y="81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Freeform 581"/>
            <p:cNvSpPr>
              <a:spLocks/>
            </p:cNvSpPr>
            <p:nvPr/>
          </p:nvSpPr>
          <p:spPr bwMode="auto">
            <a:xfrm>
              <a:off x="3261" y="2146"/>
              <a:ext cx="75" cy="60"/>
            </a:xfrm>
            <a:custGeom>
              <a:avLst/>
              <a:gdLst>
                <a:gd name="T0" fmla="*/ 1 w 148"/>
                <a:gd name="T1" fmla="*/ 1 h 120"/>
                <a:gd name="T2" fmla="*/ 1 w 148"/>
                <a:gd name="T3" fmla="*/ 1 h 120"/>
                <a:gd name="T4" fmla="*/ 1 w 148"/>
                <a:gd name="T5" fmla="*/ 1 h 120"/>
                <a:gd name="T6" fmla="*/ 1 w 148"/>
                <a:gd name="T7" fmla="*/ 1 h 120"/>
                <a:gd name="T8" fmla="*/ 1 w 148"/>
                <a:gd name="T9" fmla="*/ 1 h 120"/>
                <a:gd name="T10" fmla="*/ 1 w 148"/>
                <a:gd name="T11" fmla="*/ 1 h 120"/>
                <a:gd name="T12" fmla="*/ 1 w 148"/>
                <a:gd name="T13" fmla="*/ 1 h 120"/>
                <a:gd name="T14" fmla="*/ 1 w 148"/>
                <a:gd name="T15" fmla="*/ 1 h 120"/>
                <a:gd name="T16" fmla="*/ 0 w 148"/>
                <a:gd name="T17" fmla="*/ 1 h 120"/>
                <a:gd name="T18" fmla="*/ 0 w 148"/>
                <a:gd name="T19" fmla="*/ 1 h 120"/>
                <a:gd name="T20" fmla="*/ 0 w 148"/>
                <a:gd name="T21" fmla="*/ 1 h 120"/>
                <a:gd name="T22" fmla="*/ 0 w 148"/>
                <a:gd name="T23" fmla="*/ 1 h 120"/>
                <a:gd name="T24" fmla="*/ 1 w 148"/>
                <a:gd name="T25" fmla="*/ 1 h 120"/>
                <a:gd name="T26" fmla="*/ 1 w 148"/>
                <a:gd name="T27" fmla="*/ 1 h 120"/>
                <a:gd name="T28" fmla="*/ 1 w 148"/>
                <a:gd name="T29" fmla="*/ 1 h 120"/>
                <a:gd name="T30" fmla="*/ 1 w 148"/>
                <a:gd name="T31" fmla="*/ 1 h 120"/>
                <a:gd name="T32" fmla="*/ 1 w 148"/>
                <a:gd name="T33" fmla="*/ 1 h 120"/>
                <a:gd name="T34" fmla="*/ 1 w 148"/>
                <a:gd name="T35" fmla="*/ 1 h 120"/>
                <a:gd name="T36" fmla="*/ 1 w 148"/>
                <a:gd name="T37" fmla="*/ 1 h 120"/>
                <a:gd name="T38" fmla="*/ 1 w 148"/>
                <a:gd name="T39" fmla="*/ 1 h 120"/>
                <a:gd name="T40" fmla="*/ 1 w 148"/>
                <a:gd name="T41" fmla="*/ 1 h 120"/>
                <a:gd name="T42" fmla="*/ 1 w 148"/>
                <a:gd name="T43" fmla="*/ 1 h 120"/>
                <a:gd name="T44" fmla="*/ 1 w 148"/>
                <a:gd name="T45" fmla="*/ 1 h 120"/>
                <a:gd name="T46" fmla="*/ 1 w 148"/>
                <a:gd name="T47" fmla="*/ 1 h 120"/>
                <a:gd name="T48" fmla="*/ 1 w 148"/>
                <a:gd name="T49" fmla="*/ 1 h 120"/>
                <a:gd name="T50" fmla="*/ 1 w 148"/>
                <a:gd name="T51" fmla="*/ 0 h 120"/>
                <a:gd name="T52" fmla="*/ 1 w 148"/>
                <a:gd name="T53" fmla="*/ 1 h 120"/>
                <a:gd name="T54" fmla="*/ 1 w 148"/>
                <a:gd name="T55" fmla="*/ 1 h 120"/>
                <a:gd name="T56" fmla="*/ 1 w 148"/>
                <a:gd name="T57" fmla="*/ 1 h 120"/>
                <a:gd name="T58" fmla="*/ 1 w 148"/>
                <a:gd name="T59" fmla="*/ 1 h 120"/>
                <a:gd name="T60" fmla="*/ 1 w 148"/>
                <a:gd name="T61" fmla="*/ 1 h 120"/>
                <a:gd name="T62" fmla="*/ 1 w 148"/>
                <a:gd name="T63" fmla="*/ 1 h 120"/>
                <a:gd name="T64" fmla="*/ 1 w 148"/>
                <a:gd name="T65" fmla="*/ 1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8"/>
                <a:gd name="T100" fmla="*/ 0 h 120"/>
                <a:gd name="T101" fmla="*/ 148 w 148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8" h="120">
                  <a:moveTo>
                    <a:pt x="144" y="52"/>
                  </a:moveTo>
                  <a:lnTo>
                    <a:pt x="125" y="68"/>
                  </a:lnTo>
                  <a:lnTo>
                    <a:pt x="108" y="82"/>
                  </a:lnTo>
                  <a:lnTo>
                    <a:pt x="90" y="92"/>
                  </a:lnTo>
                  <a:lnTo>
                    <a:pt x="74" y="102"/>
                  </a:lnTo>
                  <a:lnTo>
                    <a:pt x="55" y="108"/>
                  </a:lnTo>
                  <a:lnTo>
                    <a:pt x="37" y="113"/>
                  </a:lnTo>
                  <a:lnTo>
                    <a:pt x="18" y="117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1" y="89"/>
                  </a:lnTo>
                  <a:lnTo>
                    <a:pt x="1" y="81"/>
                  </a:lnTo>
                  <a:lnTo>
                    <a:pt x="4" y="73"/>
                  </a:lnTo>
                  <a:lnTo>
                    <a:pt x="6" y="67"/>
                  </a:lnTo>
                  <a:lnTo>
                    <a:pt x="10" y="62"/>
                  </a:lnTo>
                  <a:lnTo>
                    <a:pt x="21" y="51"/>
                  </a:lnTo>
                  <a:lnTo>
                    <a:pt x="34" y="43"/>
                  </a:lnTo>
                  <a:lnTo>
                    <a:pt x="47" y="36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4" y="16"/>
                  </a:lnTo>
                  <a:lnTo>
                    <a:pt x="108" y="8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7" y="4"/>
                  </a:lnTo>
                  <a:lnTo>
                    <a:pt x="142" y="9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7"/>
                  </a:lnTo>
                  <a:lnTo>
                    <a:pt x="147" y="45"/>
                  </a:lnTo>
                  <a:lnTo>
                    <a:pt x="144" y="5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Freeform 582"/>
            <p:cNvSpPr>
              <a:spLocks/>
            </p:cNvSpPr>
            <p:nvPr/>
          </p:nvSpPr>
          <p:spPr bwMode="auto">
            <a:xfrm>
              <a:off x="3283" y="2110"/>
              <a:ext cx="22" cy="41"/>
            </a:xfrm>
            <a:custGeom>
              <a:avLst/>
              <a:gdLst>
                <a:gd name="T0" fmla="*/ 1 w 43"/>
                <a:gd name="T1" fmla="*/ 1 h 82"/>
                <a:gd name="T2" fmla="*/ 1 w 43"/>
                <a:gd name="T3" fmla="*/ 1 h 82"/>
                <a:gd name="T4" fmla="*/ 1 w 43"/>
                <a:gd name="T5" fmla="*/ 1 h 82"/>
                <a:gd name="T6" fmla="*/ 1 w 43"/>
                <a:gd name="T7" fmla="*/ 1 h 82"/>
                <a:gd name="T8" fmla="*/ 1 w 43"/>
                <a:gd name="T9" fmla="*/ 1 h 82"/>
                <a:gd name="T10" fmla="*/ 1 w 43"/>
                <a:gd name="T11" fmla="*/ 1 h 82"/>
                <a:gd name="T12" fmla="*/ 1 w 43"/>
                <a:gd name="T13" fmla="*/ 1 h 82"/>
                <a:gd name="T14" fmla="*/ 1 w 43"/>
                <a:gd name="T15" fmla="*/ 1 h 82"/>
                <a:gd name="T16" fmla="*/ 0 w 43"/>
                <a:gd name="T17" fmla="*/ 1 h 82"/>
                <a:gd name="T18" fmla="*/ 0 w 43"/>
                <a:gd name="T19" fmla="*/ 1 h 82"/>
                <a:gd name="T20" fmla="*/ 0 w 43"/>
                <a:gd name="T21" fmla="*/ 1 h 82"/>
                <a:gd name="T22" fmla="*/ 1 w 43"/>
                <a:gd name="T23" fmla="*/ 1 h 82"/>
                <a:gd name="T24" fmla="*/ 1 w 43"/>
                <a:gd name="T25" fmla="*/ 1 h 82"/>
                <a:gd name="T26" fmla="*/ 1 w 43"/>
                <a:gd name="T27" fmla="*/ 1 h 82"/>
                <a:gd name="T28" fmla="*/ 1 w 43"/>
                <a:gd name="T29" fmla="*/ 1 h 82"/>
                <a:gd name="T30" fmla="*/ 1 w 43"/>
                <a:gd name="T31" fmla="*/ 1 h 82"/>
                <a:gd name="T32" fmla="*/ 1 w 43"/>
                <a:gd name="T33" fmla="*/ 0 h 82"/>
                <a:gd name="T34" fmla="*/ 1 w 43"/>
                <a:gd name="T35" fmla="*/ 1 h 82"/>
                <a:gd name="T36" fmla="*/ 1 w 43"/>
                <a:gd name="T37" fmla="*/ 1 h 82"/>
                <a:gd name="T38" fmla="*/ 1 w 43"/>
                <a:gd name="T39" fmla="*/ 1 h 82"/>
                <a:gd name="T40" fmla="*/ 1 w 43"/>
                <a:gd name="T41" fmla="*/ 1 h 82"/>
                <a:gd name="T42" fmla="*/ 1 w 43"/>
                <a:gd name="T43" fmla="*/ 1 h 82"/>
                <a:gd name="T44" fmla="*/ 1 w 43"/>
                <a:gd name="T45" fmla="*/ 1 h 82"/>
                <a:gd name="T46" fmla="*/ 1 w 43"/>
                <a:gd name="T47" fmla="*/ 1 h 82"/>
                <a:gd name="T48" fmla="*/ 1 w 43"/>
                <a:gd name="T49" fmla="*/ 1 h 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82"/>
                <a:gd name="T77" fmla="*/ 43 w 43"/>
                <a:gd name="T78" fmla="*/ 82 h 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82">
                  <a:moveTo>
                    <a:pt x="39" y="77"/>
                  </a:moveTo>
                  <a:lnTo>
                    <a:pt x="30" y="79"/>
                  </a:lnTo>
                  <a:lnTo>
                    <a:pt x="24" y="81"/>
                  </a:lnTo>
                  <a:lnTo>
                    <a:pt x="20" y="81"/>
                  </a:lnTo>
                  <a:lnTo>
                    <a:pt x="17" y="82"/>
                  </a:lnTo>
                  <a:lnTo>
                    <a:pt x="13" y="82"/>
                  </a:lnTo>
                  <a:lnTo>
                    <a:pt x="10" y="82"/>
                  </a:lnTo>
                  <a:lnTo>
                    <a:pt x="5" y="82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1" y="54"/>
                  </a:lnTo>
                  <a:lnTo>
                    <a:pt x="4" y="44"/>
                  </a:lnTo>
                  <a:lnTo>
                    <a:pt x="6" y="33"/>
                  </a:lnTo>
                  <a:lnTo>
                    <a:pt x="10" y="22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28" y="5"/>
                  </a:lnTo>
                  <a:lnTo>
                    <a:pt x="36" y="13"/>
                  </a:lnTo>
                  <a:lnTo>
                    <a:pt x="40" y="21"/>
                  </a:lnTo>
                  <a:lnTo>
                    <a:pt x="43" y="31"/>
                  </a:lnTo>
                  <a:lnTo>
                    <a:pt x="43" y="40"/>
                  </a:lnTo>
                  <a:lnTo>
                    <a:pt x="43" y="52"/>
                  </a:lnTo>
                  <a:lnTo>
                    <a:pt x="41" y="64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Freeform 583"/>
            <p:cNvSpPr>
              <a:spLocks/>
            </p:cNvSpPr>
            <p:nvPr/>
          </p:nvSpPr>
          <p:spPr bwMode="auto">
            <a:xfrm>
              <a:off x="3252" y="2035"/>
              <a:ext cx="29" cy="21"/>
            </a:xfrm>
            <a:custGeom>
              <a:avLst/>
              <a:gdLst>
                <a:gd name="T0" fmla="*/ 1 w 58"/>
                <a:gd name="T1" fmla="*/ 1 h 41"/>
                <a:gd name="T2" fmla="*/ 1 w 58"/>
                <a:gd name="T3" fmla="*/ 1 h 41"/>
                <a:gd name="T4" fmla="*/ 1 w 58"/>
                <a:gd name="T5" fmla="*/ 1 h 41"/>
                <a:gd name="T6" fmla="*/ 1 w 58"/>
                <a:gd name="T7" fmla="*/ 1 h 41"/>
                <a:gd name="T8" fmla="*/ 1 w 58"/>
                <a:gd name="T9" fmla="*/ 1 h 41"/>
                <a:gd name="T10" fmla="*/ 1 w 58"/>
                <a:gd name="T11" fmla="*/ 1 h 41"/>
                <a:gd name="T12" fmla="*/ 1 w 58"/>
                <a:gd name="T13" fmla="*/ 1 h 41"/>
                <a:gd name="T14" fmla="*/ 1 w 58"/>
                <a:gd name="T15" fmla="*/ 1 h 41"/>
                <a:gd name="T16" fmla="*/ 1 w 58"/>
                <a:gd name="T17" fmla="*/ 1 h 41"/>
                <a:gd name="T18" fmla="*/ 1 w 58"/>
                <a:gd name="T19" fmla="*/ 1 h 41"/>
                <a:gd name="T20" fmla="*/ 1 w 58"/>
                <a:gd name="T21" fmla="*/ 1 h 41"/>
                <a:gd name="T22" fmla="*/ 1 w 58"/>
                <a:gd name="T23" fmla="*/ 1 h 41"/>
                <a:gd name="T24" fmla="*/ 0 w 58"/>
                <a:gd name="T25" fmla="*/ 1 h 41"/>
                <a:gd name="T26" fmla="*/ 1 w 58"/>
                <a:gd name="T27" fmla="*/ 1 h 41"/>
                <a:gd name="T28" fmla="*/ 1 w 58"/>
                <a:gd name="T29" fmla="*/ 1 h 41"/>
                <a:gd name="T30" fmla="*/ 1 w 58"/>
                <a:gd name="T31" fmla="*/ 0 h 41"/>
                <a:gd name="T32" fmla="*/ 1 w 58"/>
                <a:gd name="T33" fmla="*/ 1 h 41"/>
                <a:gd name="T34" fmla="*/ 1 w 58"/>
                <a:gd name="T35" fmla="*/ 1 h 41"/>
                <a:gd name="T36" fmla="*/ 1 w 58"/>
                <a:gd name="T37" fmla="*/ 1 h 41"/>
                <a:gd name="T38" fmla="*/ 1 w 58"/>
                <a:gd name="T39" fmla="*/ 1 h 41"/>
                <a:gd name="T40" fmla="*/ 1 w 58"/>
                <a:gd name="T41" fmla="*/ 1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41"/>
                <a:gd name="T65" fmla="*/ 58 w 58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41">
                  <a:moveTo>
                    <a:pt x="58" y="21"/>
                  </a:moveTo>
                  <a:lnTo>
                    <a:pt x="50" y="28"/>
                  </a:lnTo>
                  <a:lnTo>
                    <a:pt x="44" y="35"/>
                  </a:lnTo>
                  <a:lnTo>
                    <a:pt x="38" y="38"/>
                  </a:lnTo>
                  <a:lnTo>
                    <a:pt x="32" y="41"/>
                  </a:lnTo>
                  <a:lnTo>
                    <a:pt x="24" y="40"/>
                  </a:lnTo>
                  <a:lnTo>
                    <a:pt x="18" y="38"/>
                  </a:lnTo>
                  <a:lnTo>
                    <a:pt x="12" y="32"/>
                  </a:lnTo>
                  <a:lnTo>
                    <a:pt x="5" y="26"/>
                  </a:lnTo>
                  <a:lnTo>
                    <a:pt x="4" y="19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6"/>
                  </a:lnTo>
                  <a:lnTo>
                    <a:pt x="5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4" y="1"/>
                  </a:lnTo>
                  <a:lnTo>
                    <a:pt x="42" y="1"/>
                  </a:lnTo>
                  <a:lnTo>
                    <a:pt x="50" y="5"/>
                  </a:lnTo>
                  <a:lnTo>
                    <a:pt x="56" y="11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2647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Freeform 584"/>
            <p:cNvSpPr>
              <a:spLocks/>
            </p:cNvSpPr>
            <p:nvPr/>
          </p:nvSpPr>
          <p:spPr bwMode="auto">
            <a:xfrm>
              <a:off x="2278" y="2180"/>
              <a:ext cx="1005" cy="1002"/>
            </a:xfrm>
            <a:custGeom>
              <a:avLst/>
              <a:gdLst>
                <a:gd name="T0" fmla="*/ 1 w 2010"/>
                <a:gd name="T1" fmla="*/ 0 h 2006"/>
                <a:gd name="T2" fmla="*/ 1 w 2010"/>
                <a:gd name="T3" fmla="*/ 0 h 2006"/>
                <a:gd name="T4" fmla="*/ 1 w 2010"/>
                <a:gd name="T5" fmla="*/ 0 h 2006"/>
                <a:gd name="T6" fmla="*/ 1 w 2010"/>
                <a:gd name="T7" fmla="*/ 0 h 2006"/>
                <a:gd name="T8" fmla="*/ 1 w 2010"/>
                <a:gd name="T9" fmla="*/ 0 h 2006"/>
                <a:gd name="T10" fmla="*/ 1 w 2010"/>
                <a:gd name="T11" fmla="*/ 0 h 2006"/>
                <a:gd name="T12" fmla="*/ 1 w 2010"/>
                <a:gd name="T13" fmla="*/ 0 h 2006"/>
                <a:gd name="T14" fmla="*/ 1 w 2010"/>
                <a:gd name="T15" fmla="*/ 0 h 2006"/>
                <a:gd name="T16" fmla="*/ 1 w 2010"/>
                <a:gd name="T17" fmla="*/ 0 h 2006"/>
                <a:gd name="T18" fmla="*/ 1 w 2010"/>
                <a:gd name="T19" fmla="*/ 0 h 2006"/>
                <a:gd name="T20" fmla="*/ 1 w 2010"/>
                <a:gd name="T21" fmla="*/ 0 h 2006"/>
                <a:gd name="T22" fmla="*/ 1 w 2010"/>
                <a:gd name="T23" fmla="*/ 0 h 2006"/>
                <a:gd name="T24" fmla="*/ 1 w 2010"/>
                <a:gd name="T25" fmla="*/ 0 h 2006"/>
                <a:gd name="T26" fmla="*/ 1 w 2010"/>
                <a:gd name="T27" fmla="*/ 0 h 2006"/>
                <a:gd name="T28" fmla="*/ 1 w 2010"/>
                <a:gd name="T29" fmla="*/ 0 h 2006"/>
                <a:gd name="T30" fmla="*/ 1 w 2010"/>
                <a:gd name="T31" fmla="*/ 0 h 2006"/>
                <a:gd name="T32" fmla="*/ 1 w 2010"/>
                <a:gd name="T33" fmla="*/ 0 h 2006"/>
                <a:gd name="T34" fmla="*/ 1 w 2010"/>
                <a:gd name="T35" fmla="*/ 0 h 2006"/>
                <a:gd name="T36" fmla="*/ 1 w 2010"/>
                <a:gd name="T37" fmla="*/ 0 h 2006"/>
                <a:gd name="T38" fmla="*/ 1 w 2010"/>
                <a:gd name="T39" fmla="*/ 0 h 2006"/>
                <a:gd name="T40" fmla="*/ 1 w 2010"/>
                <a:gd name="T41" fmla="*/ 0 h 2006"/>
                <a:gd name="T42" fmla="*/ 1 w 2010"/>
                <a:gd name="T43" fmla="*/ 0 h 2006"/>
                <a:gd name="T44" fmla="*/ 1 w 2010"/>
                <a:gd name="T45" fmla="*/ 0 h 2006"/>
                <a:gd name="T46" fmla="*/ 1 w 2010"/>
                <a:gd name="T47" fmla="*/ 0 h 2006"/>
                <a:gd name="T48" fmla="*/ 1 w 2010"/>
                <a:gd name="T49" fmla="*/ 0 h 2006"/>
                <a:gd name="T50" fmla="*/ 1 w 2010"/>
                <a:gd name="T51" fmla="*/ 0 h 2006"/>
                <a:gd name="T52" fmla="*/ 1 w 2010"/>
                <a:gd name="T53" fmla="*/ 0 h 2006"/>
                <a:gd name="T54" fmla="*/ 1 w 2010"/>
                <a:gd name="T55" fmla="*/ 0 h 2006"/>
                <a:gd name="T56" fmla="*/ 1 w 2010"/>
                <a:gd name="T57" fmla="*/ 0 h 2006"/>
                <a:gd name="T58" fmla="*/ 1 w 2010"/>
                <a:gd name="T59" fmla="*/ 0 h 2006"/>
                <a:gd name="T60" fmla="*/ 1 w 2010"/>
                <a:gd name="T61" fmla="*/ 0 h 2006"/>
                <a:gd name="T62" fmla="*/ 1 w 2010"/>
                <a:gd name="T63" fmla="*/ 0 h 2006"/>
                <a:gd name="T64" fmla="*/ 1 w 2010"/>
                <a:gd name="T65" fmla="*/ 0 h 2006"/>
                <a:gd name="T66" fmla="*/ 0 w 2010"/>
                <a:gd name="T67" fmla="*/ 0 h 2006"/>
                <a:gd name="T68" fmla="*/ 1 w 2010"/>
                <a:gd name="T69" fmla="*/ 0 h 2006"/>
                <a:gd name="T70" fmla="*/ 1 w 2010"/>
                <a:gd name="T71" fmla="*/ 0 h 2006"/>
                <a:gd name="T72" fmla="*/ 1 w 2010"/>
                <a:gd name="T73" fmla="*/ 0 h 2006"/>
                <a:gd name="T74" fmla="*/ 1 w 2010"/>
                <a:gd name="T75" fmla="*/ 0 h 2006"/>
                <a:gd name="T76" fmla="*/ 1 w 2010"/>
                <a:gd name="T77" fmla="*/ 0 h 2006"/>
                <a:gd name="T78" fmla="*/ 1 w 2010"/>
                <a:gd name="T79" fmla="*/ 0 h 2006"/>
                <a:gd name="T80" fmla="*/ 1 w 2010"/>
                <a:gd name="T81" fmla="*/ 0 h 2006"/>
                <a:gd name="T82" fmla="*/ 1 w 2010"/>
                <a:gd name="T83" fmla="*/ 0 h 2006"/>
                <a:gd name="T84" fmla="*/ 1 w 2010"/>
                <a:gd name="T85" fmla="*/ 0 h 2006"/>
                <a:gd name="T86" fmla="*/ 1 w 2010"/>
                <a:gd name="T87" fmla="*/ 0 h 2006"/>
                <a:gd name="T88" fmla="*/ 1 w 2010"/>
                <a:gd name="T89" fmla="*/ 0 h 2006"/>
                <a:gd name="T90" fmla="*/ 1 w 2010"/>
                <a:gd name="T91" fmla="*/ 0 h 2006"/>
                <a:gd name="T92" fmla="*/ 1 w 2010"/>
                <a:gd name="T93" fmla="*/ 0 h 2006"/>
                <a:gd name="T94" fmla="*/ 1 w 2010"/>
                <a:gd name="T95" fmla="*/ 0 h 2006"/>
                <a:gd name="T96" fmla="*/ 1 w 2010"/>
                <a:gd name="T97" fmla="*/ 0 h 2006"/>
                <a:gd name="T98" fmla="*/ 1 w 2010"/>
                <a:gd name="T99" fmla="*/ 0 h 2006"/>
                <a:gd name="T100" fmla="*/ 1 w 2010"/>
                <a:gd name="T101" fmla="*/ 0 h 2006"/>
                <a:gd name="T102" fmla="*/ 1 w 2010"/>
                <a:gd name="T103" fmla="*/ 0 h 2006"/>
                <a:gd name="T104" fmla="*/ 1 w 2010"/>
                <a:gd name="T105" fmla="*/ 0 h 2006"/>
                <a:gd name="T106" fmla="*/ 1 w 2010"/>
                <a:gd name="T107" fmla="*/ 0 h 2006"/>
                <a:gd name="T108" fmla="*/ 1 w 2010"/>
                <a:gd name="T109" fmla="*/ 0 h 2006"/>
                <a:gd name="T110" fmla="*/ 1 w 2010"/>
                <a:gd name="T111" fmla="*/ 0 h 2006"/>
                <a:gd name="T112" fmla="*/ 1 w 2010"/>
                <a:gd name="T113" fmla="*/ 0 h 20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10"/>
                <a:gd name="T172" fmla="*/ 0 h 2006"/>
                <a:gd name="T173" fmla="*/ 2010 w 2010"/>
                <a:gd name="T174" fmla="*/ 2006 h 20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10" h="2006">
                  <a:moveTo>
                    <a:pt x="2010" y="248"/>
                  </a:moveTo>
                  <a:lnTo>
                    <a:pt x="1994" y="440"/>
                  </a:lnTo>
                  <a:lnTo>
                    <a:pt x="1975" y="639"/>
                  </a:lnTo>
                  <a:lnTo>
                    <a:pt x="1952" y="839"/>
                  </a:lnTo>
                  <a:lnTo>
                    <a:pt x="1925" y="1041"/>
                  </a:lnTo>
                  <a:lnTo>
                    <a:pt x="1890" y="1240"/>
                  </a:lnTo>
                  <a:lnTo>
                    <a:pt x="1849" y="1437"/>
                  </a:lnTo>
                  <a:lnTo>
                    <a:pt x="1800" y="1626"/>
                  </a:lnTo>
                  <a:lnTo>
                    <a:pt x="1743" y="1809"/>
                  </a:lnTo>
                  <a:lnTo>
                    <a:pt x="1672" y="1886"/>
                  </a:lnTo>
                  <a:lnTo>
                    <a:pt x="1570" y="1941"/>
                  </a:lnTo>
                  <a:lnTo>
                    <a:pt x="1446" y="1976"/>
                  </a:lnTo>
                  <a:lnTo>
                    <a:pt x="1309" y="1997"/>
                  </a:lnTo>
                  <a:lnTo>
                    <a:pt x="1167" y="2006"/>
                  </a:lnTo>
                  <a:lnTo>
                    <a:pt x="1032" y="2005"/>
                  </a:lnTo>
                  <a:lnTo>
                    <a:pt x="913" y="1997"/>
                  </a:lnTo>
                  <a:lnTo>
                    <a:pt x="822" y="1990"/>
                  </a:lnTo>
                  <a:lnTo>
                    <a:pt x="609" y="1961"/>
                  </a:lnTo>
                  <a:lnTo>
                    <a:pt x="459" y="1900"/>
                  </a:lnTo>
                  <a:lnTo>
                    <a:pt x="355" y="1810"/>
                  </a:lnTo>
                  <a:lnTo>
                    <a:pt x="288" y="1699"/>
                  </a:lnTo>
                  <a:lnTo>
                    <a:pt x="246" y="1567"/>
                  </a:lnTo>
                  <a:lnTo>
                    <a:pt x="218" y="1422"/>
                  </a:lnTo>
                  <a:lnTo>
                    <a:pt x="190" y="1266"/>
                  </a:lnTo>
                  <a:lnTo>
                    <a:pt x="154" y="1107"/>
                  </a:lnTo>
                  <a:lnTo>
                    <a:pt x="118" y="886"/>
                  </a:lnTo>
                  <a:lnTo>
                    <a:pt x="89" y="713"/>
                  </a:lnTo>
                  <a:lnTo>
                    <a:pt x="67" y="576"/>
                  </a:lnTo>
                  <a:lnTo>
                    <a:pt x="52" y="469"/>
                  </a:lnTo>
                  <a:lnTo>
                    <a:pt x="37" y="382"/>
                  </a:lnTo>
                  <a:lnTo>
                    <a:pt x="25" y="310"/>
                  </a:lnTo>
                  <a:lnTo>
                    <a:pt x="14" y="242"/>
                  </a:lnTo>
                  <a:lnTo>
                    <a:pt x="1" y="172"/>
                  </a:lnTo>
                  <a:lnTo>
                    <a:pt x="0" y="100"/>
                  </a:lnTo>
                  <a:lnTo>
                    <a:pt x="9" y="52"/>
                  </a:lnTo>
                  <a:lnTo>
                    <a:pt x="26" y="20"/>
                  </a:lnTo>
                  <a:lnTo>
                    <a:pt x="55" y="4"/>
                  </a:lnTo>
                  <a:lnTo>
                    <a:pt x="91" y="0"/>
                  </a:lnTo>
                  <a:lnTo>
                    <a:pt x="140" y="5"/>
                  </a:lnTo>
                  <a:lnTo>
                    <a:pt x="200" y="17"/>
                  </a:lnTo>
                  <a:lnTo>
                    <a:pt x="273" y="34"/>
                  </a:lnTo>
                  <a:lnTo>
                    <a:pt x="471" y="57"/>
                  </a:lnTo>
                  <a:lnTo>
                    <a:pt x="678" y="80"/>
                  </a:lnTo>
                  <a:lnTo>
                    <a:pt x="887" y="100"/>
                  </a:lnTo>
                  <a:lnTo>
                    <a:pt x="1100" y="116"/>
                  </a:lnTo>
                  <a:lnTo>
                    <a:pt x="1311" y="122"/>
                  </a:lnTo>
                  <a:lnTo>
                    <a:pt x="1523" y="120"/>
                  </a:lnTo>
                  <a:lnTo>
                    <a:pt x="1730" y="105"/>
                  </a:lnTo>
                  <a:lnTo>
                    <a:pt x="1934" y="77"/>
                  </a:lnTo>
                  <a:lnTo>
                    <a:pt x="1963" y="83"/>
                  </a:lnTo>
                  <a:lnTo>
                    <a:pt x="1984" y="97"/>
                  </a:lnTo>
                  <a:lnTo>
                    <a:pt x="1997" y="116"/>
                  </a:lnTo>
                  <a:lnTo>
                    <a:pt x="2006" y="140"/>
                  </a:lnTo>
                  <a:lnTo>
                    <a:pt x="2009" y="165"/>
                  </a:lnTo>
                  <a:lnTo>
                    <a:pt x="2010" y="194"/>
                  </a:lnTo>
                  <a:lnTo>
                    <a:pt x="2010" y="221"/>
                  </a:lnTo>
                  <a:lnTo>
                    <a:pt x="2010" y="248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Freeform 585"/>
            <p:cNvSpPr>
              <a:spLocks/>
            </p:cNvSpPr>
            <p:nvPr/>
          </p:nvSpPr>
          <p:spPr bwMode="auto">
            <a:xfrm>
              <a:off x="2311" y="2186"/>
              <a:ext cx="939" cy="996"/>
            </a:xfrm>
            <a:custGeom>
              <a:avLst/>
              <a:gdLst>
                <a:gd name="T0" fmla="*/ 1 w 1878"/>
                <a:gd name="T1" fmla="*/ 1 h 1992"/>
                <a:gd name="T2" fmla="*/ 1 w 1878"/>
                <a:gd name="T3" fmla="*/ 1 h 1992"/>
                <a:gd name="T4" fmla="*/ 1 w 1878"/>
                <a:gd name="T5" fmla="*/ 1 h 1992"/>
                <a:gd name="T6" fmla="*/ 1 w 1878"/>
                <a:gd name="T7" fmla="*/ 1 h 1992"/>
                <a:gd name="T8" fmla="*/ 1 w 1878"/>
                <a:gd name="T9" fmla="*/ 1 h 1992"/>
                <a:gd name="T10" fmla="*/ 1 w 1878"/>
                <a:gd name="T11" fmla="*/ 1 h 1992"/>
                <a:gd name="T12" fmla="*/ 1 w 1878"/>
                <a:gd name="T13" fmla="*/ 1 h 1992"/>
                <a:gd name="T14" fmla="*/ 1 w 1878"/>
                <a:gd name="T15" fmla="*/ 1 h 1992"/>
                <a:gd name="T16" fmla="*/ 1 w 1878"/>
                <a:gd name="T17" fmla="*/ 1 h 1992"/>
                <a:gd name="T18" fmla="*/ 1 w 1878"/>
                <a:gd name="T19" fmla="*/ 1 h 1992"/>
                <a:gd name="T20" fmla="*/ 1 w 1878"/>
                <a:gd name="T21" fmla="*/ 1 h 1992"/>
                <a:gd name="T22" fmla="*/ 1 w 1878"/>
                <a:gd name="T23" fmla="*/ 1 h 1992"/>
                <a:gd name="T24" fmla="*/ 1 w 1878"/>
                <a:gd name="T25" fmla="*/ 1 h 1992"/>
                <a:gd name="T26" fmla="*/ 1 w 1878"/>
                <a:gd name="T27" fmla="*/ 1 h 1992"/>
                <a:gd name="T28" fmla="*/ 1 w 1878"/>
                <a:gd name="T29" fmla="*/ 1 h 1992"/>
                <a:gd name="T30" fmla="*/ 1 w 1878"/>
                <a:gd name="T31" fmla="*/ 1 h 1992"/>
                <a:gd name="T32" fmla="*/ 1 w 1878"/>
                <a:gd name="T33" fmla="*/ 1 h 1992"/>
                <a:gd name="T34" fmla="*/ 1 w 1878"/>
                <a:gd name="T35" fmla="*/ 1 h 1992"/>
                <a:gd name="T36" fmla="*/ 1 w 1878"/>
                <a:gd name="T37" fmla="*/ 1 h 1992"/>
                <a:gd name="T38" fmla="*/ 1 w 1878"/>
                <a:gd name="T39" fmla="*/ 1 h 1992"/>
                <a:gd name="T40" fmla="*/ 1 w 1878"/>
                <a:gd name="T41" fmla="*/ 1 h 1992"/>
                <a:gd name="T42" fmla="*/ 1 w 1878"/>
                <a:gd name="T43" fmla="*/ 1 h 1992"/>
                <a:gd name="T44" fmla="*/ 1 w 1878"/>
                <a:gd name="T45" fmla="*/ 1 h 1992"/>
                <a:gd name="T46" fmla="*/ 1 w 1878"/>
                <a:gd name="T47" fmla="*/ 1 h 1992"/>
                <a:gd name="T48" fmla="*/ 1 w 1878"/>
                <a:gd name="T49" fmla="*/ 1 h 1992"/>
                <a:gd name="T50" fmla="*/ 1 w 1878"/>
                <a:gd name="T51" fmla="*/ 1 h 1992"/>
                <a:gd name="T52" fmla="*/ 1 w 1878"/>
                <a:gd name="T53" fmla="*/ 1 h 1992"/>
                <a:gd name="T54" fmla="*/ 1 w 1878"/>
                <a:gd name="T55" fmla="*/ 1 h 1992"/>
                <a:gd name="T56" fmla="*/ 1 w 1878"/>
                <a:gd name="T57" fmla="*/ 1 h 1992"/>
                <a:gd name="T58" fmla="*/ 1 w 1878"/>
                <a:gd name="T59" fmla="*/ 1 h 1992"/>
                <a:gd name="T60" fmla="*/ 1 w 1878"/>
                <a:gd name="T61" fmla="*/ 1 h 1992"/>
                <a:gd name="T62" fmla="*/ 1 w 1878"/>
                <a:gd name="T63" fmla="*/ 1 h 1992"/>
                <a:gd name="T64" fmla="*/ 1 w 1878"/>
                <a:gd name="T65" fmla="*/ 1 h 1992"/>
                <a:gd name="T66" fmla="*/ 0 w 1878"/>
                <a:gd name="T67" fmla="*/ 1 h 1992"/>
                <a:gd name="T68" fmla="*/ 1 w 1878"/>
                <a:gd name="T69" fmla="*/ 1 h 1992"/>
                <a:gd name="T70" fmla="*/ 1 w 1878"/>
                <a:gd name="T71" fmla="*/ 1 h 1992"/>
                <a:gd name="T72" fmla="*/ 1 w 1878"/>
                <a:gd name="T73" fmla="*/ 1 h 1992"/>
                <a:gd name="T74" fmla="*/ 1 w 1878"/>
                <a:gd name="T75" fmla="*/ 0 h 1992"/>
                <a:gd name="T76" fmla="*/ 1 w 1878"/>
                <a:gd name="T77" fmla="*/ 1 h 1992"/>
                <a:gd name="T78" fmla="*/ 1 w 1878"/>
                <a:gd name="T79" fmla="*/ 1 h 1992"/>
                <a:gd name="T80" fmla="*/ 1 w 1878"/>
                <a:gd name="T81" fmla="*/ 1 h 1992"/>
                <a:gd name="T82" fmla="*/ 1 w 1878"/>
                <a:gd name="T83" fmla="*/ 1 h 1992"/>
                <a:gd name="T84" fmla="*/ 1 w 1878"/>
                <a:gd name="T85" fmla="*/ 1 h 1992"/>
                <a:gd name="T86" fmla="*/ 1 w 1878"/>
                <a:gd name="T87" fmla="*/ 1 h 1992"/>
                <a:gd name="T88" fmla="*/ 1 w 1878"/>
                <a:gd name="T89" fmla="*/ 1 h 1992"/>
                <a:gd name="T90" fmla="*/ 1 w 1878"/>
                <a:gd name="T91" fmla="*/ 1 h 1992"/>
                <a:gd name="T92" fmla="*/ 1 w 1878"/>
                <a:gd name="T93" fmla="*/ 1 h 1992"/>
                <a:gd name="T94" fmla="*/ 1 w 1878"/>
                <a:gd name="T95" fmla="*/ 1 h 1992"/>
                <a:gd name="T96" fmla="*/ 1 w 1878"/>
                <a:gd name="T97" fmla="*/ 1 h 1992"/>
                <a:gd name="T98" fmla="*/ 1 w 1878"/>
                <a:gd name="T99" fmla="*/ 1 h 1992"/>
                <a:gd name="T100" fmla="*/ 1 w 1878"/>
                <a:gd name="T101" fmla="*/ 1 h 1992"/>
                <a:gd name="T102" fmla="*/ 1 w 1878"/>
                <a:gd name="T103" fmla="*/ 1 h 1992"/>
                <a:gd name="T104" fmla="*/ 1 w 1878"/>
                <a:gd name="T105" fmla="*/ 1 h 1992"/>
                <a:gd name="T106" fmla="*/ 1 w 1878"/>
                <a:gd name="T107" fmla="*/ 1 h 1992"/>
                <a:gd name="T108" fmla="*/ 1 w 1878"/>
                <a:gd name="T109" fmla="*/ 1 h 1992"/>
                <a:gd name="T110" fmla="*/ 1 w 1878"/>
                <a:gd name="T111" fmla="*/ 1 h 1992"/>
                <a:gd name="T112" fmla="*/ 1 w 1878"/>
                <a:gd name="T113" fmla="*/ 1 h 19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8"/>
                <a:gd name="T172" fmla="*/ 0 h 1992"/>
                <a:gd name="T173" fmla="*/ 1878 w 1878"/>
                <a:gd name="T174" fmla="*/ 1992 h 19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8" h="1992">
                  <a:moveTo>
                    <a:pt x="1878" y="234"/>
                  </a:moveTo>
                  <a:lnTo>
                    <a:pt x="1861" y="426"/>
                  </a:lnTo>
                  <a:lnTo>
                    <a:pt x="1843" y="625"/>
                  </a:lnTo>
                  <a:lnTo>
                    <a:pt x="1821" y="825"/>
                  </a:lnTo>
                  <a:lnTo>
                    <a:pt x="1796" y="1027"/>
                  </a:lnTo>
                  <a:lnTo>
                    <a:pt x="1764" y="1226"/>
                  </a:lnTo>
                  <a:lnTo>
                    <a:pt x="1726" y="1423"/>
                  </a:lnTo>
                  <a:lnTo>
                    <a:pt x="1681" y="1612"/>
                  </a:lnTo>
                  <a:lnTo>
                    <a:pt x="1629" y="1795"/>
                  </a:lnTo>
                  <a:lnTo>
                    <a:pt x="1564" y="1872"/>
                  </a:lnTo>
                  <a:lnTo>
                    <a:pt x="1469" y="1927"/>
                  </a:lnTo>
                  <a:lnTo>
                    <a:pt x="1353" y="1962"/>
                  </a:lnTo>
                  <a:lnTo>
                    <a:pt x="1224" y="1983"/>
                  </a:lnTo>
                  <a:lnTo>
                    <a:pt x="1093" y="1992"/>
                  </a:lnTo>
                  <a:lnTo>
                    <a:pt x="967" y="1991"/>
                  </a:lnTo>
                  <a:lnTo>
                    <a:pt x="856" y="1983"/>
                  </a:lnTo>
                  <a:lnTo>
                    <a:pt x="771" y="1976"/>
                  </a:lnTo>
                  <a:lnTo>
                    <a:pt x="571" y="1948"/>
                  </a:lnTo>
                  <a:lnTo>
                    <a:pt x="429" y="1888"/>
                  </a:lnTo>
                  <a:lnTo>
                    <a:pt x="332" y="1798"/>
                  </a:lnTo>
                  <a:lnTo>
                    <a:pt x="270" y="1686"/>
                  </a:lnTo>
                  <a:lnTo>
                    <a:pt x="231" y="1553"/>
                  </a:lnTo>
                  <a:lnTo>
                    <a:pt x="204" y="1408"/>
                  </a:lnTo>
                  <a:lnTo>
                    <a:pt x="179" y="1253"/>
                  </a:lnTo>
                  <a:lnTo>
                    <a:pt x="146" y="1093"/>
                  </a:lnTo>
                  <a:lnTo>
                    <a:pt x="111" y="871"/>
                  </a:lnTo>
                  <a:lnTo>
                    <a:pt x="84" y="697"/>
                  </a:lnTo>
                  <a:lnTo>
                    <a:pt x="63" y="562"/>
                  </a:lnTo>
                  <a:lnTo>
                    <a:pt x="48" y="458"/>
                  </a:lnTo>
                  <a:lnTo>
                    <a:pt x="34" y="373"/>
                  </a:lnTo>
                  <a:lnTo>
                    <a:pt x="23" y="302"/>
                  </a:lnTo>
                  <a:lnTo>
                    <a:pt x="12" y="233"/>
                  </a:lnTo>
                  <a:lnTo>
                    <a:pt x="1" y="163"/>
                  </a:lnTo>
                  <a:lnTo>
                    <a:pt x="0" y="96"/>
                  </a:lnTo>
                  <a:lnTo>
                    <a:pt x="9" y="49"/>
                  </a:lnTo>
                  <a:lnTo>
                    <a:pt x="25" y="19"/>
                  </a:lnTo>
                  <a:lnTo>
                    <a:pt x="51" y="4"/>
                  </a:lnTo>
                  <a:lnTo>
                    <a:pt x="86" y="0"/>
                  </a:lnTo>
                  <a:lnTo>
                    <a:pt x="131" y="5"/>
                  </a:lnTo>
                  <a:lnTo>
                    <a:pt x="187" y="16"/>
                  </a:lnTo>
                  <a:lnTo>
                    <a:pt x="255" y="29"/>
                  </a:lnTo>
                  <a:lnTo>
                    <a:pt x="444" y="50"/>
                  </a:lnTo>
                  <a:lnTo>
                    <a:pt x="639" y="71"/>
                  </a:lnTo>
                  <a:lnTo>
                    <a:pt x="835" y="89"/>
                  </a:lnTo>
                  <a:lnTo>
                    <a:pt x="1034" y="104"/>
                  </a:lnTo>
                  <a:lnTo>
                    <a:pt x="1232" y="110"/>
                  </a:lnTo>
                  <a:lnTo>
                    <a:pt x="1428" y="108"/>
                  </a:lnTo>
                  <a:lnTo>
                    <a:pt x="1621" y="97"/>
                  </a:lnTo>
                  <a:lnTo>
                    <a:pt x="1810" y="72"/>
                  </a:lnTo>
                  <a:lnTo>
                    <a:pt x="1836" y="79"/>
                  </a:lnTo>
                  <a:lnTo>
                    <a:pt x="1855" y="91"/>
                  </a:lnTo>
                  <a:lnTo>
                    <a:pt x="1866" y="109"/>
                  </a:lnTo>
                  <a:lnTo>
                    <a:pt x="1874" y="131"/>
                  </a:lnTo>
                  <a:lnTo>
                    <a:pt x="1877" y="154"/>
                  </a:lnTo>
                  <a:lnTo>
                    <a:pt x="1878" y="181"/>
                  </a:lnTo>
                  <a:lnTo>
                    <a:pt x="1878" y="207"/>
                  </a:lnTo>
                  <a:lnTo>
                    <a:pt x="1878" y="234"/>
                  </a:lnTo>
                  <a:close/>
                </a:path>
              </a:pathLst>
            </a:custGeom>
            <a:solidFill>
              <a:srgbClr val="0391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Freeform 586"/>
            <p:cNvSpPr>
              <a:spLocks/>
            </p:cNvSpPr>
            <p:nvPr/>
          </p:nvSpPr>
          <p:spPr bwMode="auto">
            <a:xfrm>
              <a:off x="2345" y="2191"/>
              <a:ext cx="872" cy="991"/>
            </a:xfrm>
            <a:custGeom>
              <a:avLst/>
              <a:gdLst>
                <a:gd name="T0" fmla="*/ 1 w 1743"/>
                <a:gd name="T1" fmla="*/ 0 h 1984"/>
                <a:gd name="T2" fmla="*/ 1 w 1743"/>
                <a:gd name="T3" fmla="*/ 0 h 1984"/>
                <a:gd name="T4" fmla="*/ 1 w 1743"/>
                <a:gd name="T5" fmla="*/ 0 h 1984"/>
                <a:gd name="T6" fmla="*/ 1 w 1743"/>
                <a:gd name="T7" fmla="*/ 0 h 1984"/>
                <a:gd name="T8" fmla="*/ 1 w 1743"/>
                <a:gd name="T9" fmla="*/ 0 h 1984"/>
                <a:gd name="T10" fmla="*/ 1 w 1743"/>
                <a:gd name="T11" fmla="*/ 0 h 1984"/>
                <a:gd name="T12" fmla="*/ 1 w 1743"/>
                <a:gd name="T13" fmla="*/ 0 h 1984"/>
                <a:gd name="T14" fmla="*/ 1 w 1743"/>
                <a:gd name="T15" fmla="*/ 0 h 1984"/>
                <a:gd name="T16" fmla="*/ 1 w 1743"/>
                <a:gd name="T17" fmla="*/ 0 h 1984"/>
                <a:gd name="T18" fmla="*/ 1 w 1743"/>
                <a:gd name="T19" fmla="*/ 0 h 1984"/>
                <a:gd name="T20" fmla="*/ 1 w 1743"/>
                <a:gd name="T21" fmla="*/ 0 h 1984"/>
                <a:gd name="T22" fmla="*/ 1 w 1743"/>
                <a:gd name="T23" fmla="*/ 0 h 1984"/>
                <a:gd name="T24" fmla="*/ 1 w 1743"/>
                <a:gd name="T25" fmla="*/ 0 h 1984"/>
                <a:gd name="T26" fmla="*/ 1 w 1743"/>
                <a:gd name="T27" fmla="*/ 0 h 1984"/>
                <a:gd name="T28" fmla="*/ 1 w 1743"/>
                <a:gd name="T29" fmla="*/ 0 h 1984"/>
                <a:gd name="T30" fmla="*/ 1 w 1743"/>
                <a:gd name="T31" fmla="*/ 0 h 1984"/>
                <a:gd name="T32" fmla="*/ 1 w 1743"/>
                <a:gd name="T33" fmla="*/ 0 h 1984"/>
                <a:gd name="T34" fmla="*/ 1 w 1743"/>
                <a:gd name="T35" fmla="*/ 0 h 1984"/>
                <a:gd name="T36" fmla="*/ 1 w 1743"/>
                <a:gd name="T37" fmla="*/ 0 h 1984"/>
                <a:gd name="T38" fmla="*/ 1 w 1743"/>
                <a:gd name="T39" fmla="*/ 0 h 1984"/>
                <a:gd name="T40" fmla="*/ 1 w 1743"/>
                <a:gd name="T41" fmla="*/ 0 h 1984"/>
                <a:gd name="T42" fmla="*/ 1 w 1743"/>
                <a:gd name="T43" fmla="*/ 0 h 1984"/>
                <a:gd name="T44" fmla="*/ 1 w 1743"/>
                <a:gd name="T45" fmla="*/ 0 h 1984"/>
                <a:gd name="T46" fmla="*/ 1 w 1743"/>
                <a:gd name="T47" fmla="*/ 0 h 1984"/>
                <a:gd name="T48" fmla="*/ 1 w 1743"/>
                <a:gd name="T49" fmla="*/ 0 h 1984"/>
                <a:gd name="T50" fmla="*/ 1 w 1743"/>
                <a:gd name="T51" fmla="*/ 0 h 1984"/>
                <a:gd name="T52" fmla="*/ 1 w 1743"/>
                <a:gd name="T53" fmla="*/ 0 h 1984"/>
                <a:gd name="T54" fmla="*/ 1 w 1743"/>
                <a:gd name="T55" fmla="*/ 0 h 1984"/>
                <a:gd name="T56" fmla="*/ 1 w 1743"/>
                <a:gd name="T57" fmla="*/ 0 h 1984"/>
                <a:gd name="T58" fmla="*/ 1 w 1743"/>
                <a:gd name="T59" fmla="*/ 0 h 1984"/>
                <a:gd name="T60" fmla="*/ 1 w 1743"/>
                <a:gd name="T61" fmla="*/ 0 h 1984"/>
                <a:gd name="T62" fmla="*/ 1 w 1743"/>
                <a:gd name="T63" fmla="*/ 0 h 1984"/>
                <a:gd name="T64" fmla="*/ 1 w 1743"/>
                <a:gd name="T65" fmla="*/ 0 h 1984"/>
                <a:gd name="T66" fmla="*/ 0 w 1743"/>
                <a:gd name="T67" fmla="*/ 0 h 1984"/>
                <a:gd name="T68" fmla="*/ 1 w 1743"/>
                <a:gd name="T69" fmla="*/ 0 h 1984"/>
                <a:gd name="T70" fmla="*/ 1 w 1743"/>
                <a:gd name="T71" fmla="*/ 0 h 1984"/>
                <a:gd name="T72" fmla="*/ 1 w 1743"/>
                <a:gd name="T73" fmla="*/ 0 h 1984"/>
                <a:gd name="T74" fmla="*/ 1 w 1743"/>
                <a:gd name="T75" fmla="*/ 0 h 1984"/>
                <a:gd name="T76" fmla="*/ 1 w 1743"/>
                <a:gd name="T77" fmla="*/ 0 h 1984"/>
                <a:gd name="T78" fmla="*/ 1 w 1743"/>
                <a:gd name="T79" fmla="*/ 0 h 1984"/>
                <a:gd name="T80" fmla="*/ 1 w 1743"/>
                <a:gd name="T81" fmla="*/ 0 h 1984"/>
                <a:gd name="T82" fmla="*/ 1 w 1743"/>
                <a:gd name="T83" fmla="*/ 0 h 1984"/>
                <a:gd name="T84" fmla="*/ 1 w 1743"/>
                <a:gd name="T85" fmla="*/ 0 h 1984"/>
                <a:gd name="T86" fmla="*/ 1 w 1743"/>
                <a:gd name="T87" fmla="*/ 0 h 1984"/>
                <a:gd name="T88" fmla="*/ 1 w 1743"/>
                <a:gd name="T89" fmla="*/ 0 h 1984"/>
                <a:gd name="T90" fmla="*/ 1 w 1743"/>
                <a:gd name="T91" fmla="*/ 0 h 1984"/>
                <a:gd name="T92" fmla="*/ 1 w 1743"/>
                <a:gd name="T93" fmla="*/ 0 h 1984"/>
                <a:gd name="T94" fmla="*/ 1 w 1743"/>
                <a:gd name="T95" fmla="*/ 0 h 1984"/>
                <a:gd name="T96" fmla="*/ 1 w 1743"/>
                <a:gd name="T97" fmla="*/ 0 h 1984"/>
                <a:gd name="T98" fmla="*/ 1 w 1743"/>
                <a:gd name="T99" fmla="*/ 0 h 1984"/>
                <a:gd name="T100" fmla="*/ 1 w 1743"/>
                <a:gd name="T101" fmla="*/ 0 h 1984"/>
                <a:gd name="T102" fmla="*/ 1 w 1743"/>
                <a:gd name="T103" fmla="*/ 0 h 1984"/>
                <a:gd name="T104" fmla="*/ 1 w 1743"/>
                <a:gd name="T105" fmla="*/ 0 h 1984"/>
                <a:gd name="T106" fmla="*/ 1 w 1743"/>
                <a:gd name="T107" fmla="*/ 0 h 1984"/>
                <a:gd name="T108" fmla="*/ 1 w 1743"/>
                <a:gd name="T109" fmla="*/ 0 h 1984"/>
                <a:gd name="T110" fmla="*/ 1 w 1743"/>
                <a:gd name="T111" fmla="*/ 0 h 1984"/>
                <a:gd name="T112" fmla="*/ 1 w 1743"/>
                <a:gd name="T113" fmla="*/ 0 h 19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3"/>
                <a:gd name="T172" fmla="*/ 0 h 1984"/>
                <a:gd name="T173" fmla="*/ 1743 w 1743"/>
                <a:gd name="T174" fmla="*/ 1984 h 19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3" h="1984">
                  <a:moveTo>
                    <a:pt x="1742" y="226"/>
                  </a:moveTo>
                  <a:lnTo>
                    <a:pt x="1729" y="418"/>
                  </a:lnTo>
                  <a:lnTo>
                    <a:pt x="1712" y="617"/>
                  </a:lnTo>
                  <a:lnTo>
                    <a:pt x="1692" y="817"/>
                  </a:lnTo>
                  <a:lnTo>
                    <a:pt x="1669" y="1019"/>
                  </a:lnTo>
                  <a:lnTo>
                    <a:pt x="1639" y="1218"/>
                  </a:lnTo>
                  <a:lnTo>
                    <a:pt x="1605" y="1415"/>
                  </a:lnTo>
                  <a:lnTo>
                    <a:pt x="1562" y="1604"/>
                  </a:lnTo>
                  <a:lnTo>
                    <a:pt x="1514" y="1787"/>
                  </a:lnTo>
                  <a:lnTo>
                    <a:pt x="1453" y="1864"/>
                  </a:lnTo>
                  <a:lnTo>
                    <a:pt x="1365" y="1919"/>
                  </a:lnTo>
                  <a:lnTo>
                    <a:pt x="1256" y="1954"/>
                  </a:lnTo>
                  <a:lnTo>
                    <a:pt x="1137" y="1975"/>
                  </a:lnTo>
                  <a:lnTo>
                    <a:pt x="1014" y="1984"/>
                  </a:lnTo>
                  <a:lnTo>
                    <a:pt x="897" y="1983"/>
                  </a:lnTo>
                  <a:lnTo>
                    <a:pt x="793" y="1975"/>
                  </a:lnTo>
                  <a:lnTo>
                    <a:pt x="712" y="1968"/>
                  </a:lnTo>
                  <a:lnTo>
                    <a:pt x="528" y="1940"/>
                  </a:lnTo>
                  <a:lnTo>
                    <a:pt x="396" y="1880"/>
                  </a:lnTo>
                  <a:lnTo>
                    <a:pt x="306" y="1790"/>
                  </a:lnTo>
                  <a:lnTo>
                    <a:pt x="249" y="1678"/>
                  </a:lnTo>
                  <a:lnTo>
                    <a:pt x="212" y="1545"/>
                  </a:lnTo>
                  <a:lnTo>
                    <a:pt x="188" y="1400"/>
                  </a:lnTo>
                  <a:lnTo>
                    <a:pt x="166" y="1245"/>
                  </a:lnTo>
                  <a:lnTo>
                    <a:pt x="134" y="1085"/>
                  </a:lnTo>
                  <a:lnTo>
                    <a:pt x="102" y="864"/>
                  </a:lnTo>
                  <a:lnTo>
                    <a:pt x="76" y="691"/>
                  </a:lnTo>
                  <a:lnTo>
                    <a:pt x="56" y="556"/>
                  </a:lnTo>
                  <a:lnTo>
                    <a:pt x="42" y="453"/>
                  </a:lnTo>
                  <a:lnTo>
                    <a:pt x="29" y="369"/>
                  </a:lnTo>
                  <a:lnTo>
                    <a:pt x="20" y="299"/>
                  </a:lnTo>
                  <a:lnTo>
                    <a:pt x="10" y="233"/>
                  </a:lnTo>
                  <a:lnTo>
                    <a:pt x="1" y="164"/>
                  </a:lnTo>
                  <a:lnTo>
                    <a:pt x="0" y="98"/>
                  </a:lnTo>
                  <a:lnTo>
                    <a:pt x="7" y="52"/>
                  </a:lnTo>
                  <a:lnTo>
                    <a:pt x="22" y="22"/>
                  </a:lnTo>
                  <a:lnTo>
                    <a:pt x="46" y="7"/>
                  </a:lnTo>
                  <a:lnTo>
                    <a:pt x="78" y="0"/>
                  </a:lnTo>
                  <a:lnTo>
                    <a:pt x="120" y="4"/>
                  </a:lnTo>
                  <a:lnTo>
                    <a:pt x="171" y="13"/>
                  </a:lnTo>
                  <a:lnTo>
                    <a:pt x="234" y="25"/>
                  </a:lnTo>
                  <a:lnTo>
                    <a:pt x="415" y="44"/>
                  </a:lnTo>
                  <a:lnTo>
                    <a:pt x="601" y="63"/>
                  </a:lnTo>
                  <a:lnTo>
                    <a:pt x="785" y="80"/>
                  </a:lnTo>
                  <a:lnTo>
                    <a:pt x="970" y="93"/>
                  </a:lnTo>
                  <a:lnTo>
                    <a:pt x="1153" y="99"/>
                  </a:lnTo>
                  <a:lnTo>
                    <a:pt x="1334" y="99"/>
                  </a:lnTo>
                  <a:lnTo>
                    <a:pt x="1512" y="89"/>
                  </a:lnTo>
                  <a:lnTo>
                    <a:pt x="1686" y="69"/>
                  </a:lnTo>
                  <a:lnTo>
                    <a:pt x="1709" y="75"/>
                  </a:lnTo>
                  <a:lnTo>
                    <a:pt x="1726" y="88"/>
                  </a:lnTo>
                  <a:lnTo>
                    <a:pt x="1736" y="104"/>
                  </a:lnTo>
                  <a:lnTo>
                    <a:pt x="1742" y="125"/>
                  </a:lnTo>
                  <a:lnTo>
                    <a:pt x="1743" y="149"/>
                  </a:lnTo>
                  <a:lnTo>
                    <a:pt x="1743" y="174"/>
                  </a:lnTo>
                  <a:lnTo>
                    <a:pt x="1742" y="200"/>
                  </a:lnTo>
                  <a:lnTo>
                    <a:pt x="1742" y="226"/>
                  </a:lnTo>
                  <a:close/>
                </a:path>
              </a:pathLst>
            </a:custGeom>
            <a:solidFill>
              <a:srgbClr val="08A3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Freeform 587"/>
            <p:cNvSpPr>
              <a:spLocks/>
            </p:cNvSpPr>
            <p:nvPr/>
          </p:nvSpPr>
          <p:spPr bwMode="auto">
            <a:xfrm>
              <a:off x="2376" y="2196"/>
              <a:ext cx="808" cy="987"/>
            </a:xfrm>
            <a:custGeom>
              <a:avLst/>
              <a:gdLst>
                <a:gd name="T0" fmla="*/ 1 w 1614"/>
                <a:gd name="T1" fmla="*/ 1 h 1974"/>
                <a:gd name="T2" fmla="*/ 1 w 1614"/>
                <a:gd name="T3" fmla="*/ 1 h 1974"/>
                <a:gd name="T4" fmla="*/ 1 w 1614"/>
                <a:gd name="T5" fmla="*/ 1 h 1974"/>
                <a:gd name="T6" fmla="*/ 1 w 1614"/>
                <a:gd name="T7" fmla="*/ 1 h 1974"/>
                <a:gd name="T8" fmla="*/ 1 w 1614"/>
                <a:gd name="T9" fmla="*/ 1 h 1974"/>
                <a:gd name="T10" fmla="*/ 1 w 1614"/>
                <a:gd name="T11" fmla="*/ 1 h 1974"/>
                <a:gd name="T12" fmla="*/ 1 w 1614"/>
                <a:gd name="T13" fmla="*/ 1 h 1974"/>
                <a:gd name="T14" fmla="*/ 1 w 1614"/>
                <a:gd name="T15" fmla="*/ 1 h 1974"/>
                <a:gd name="T16" fmla="*/ 1 w 1614"/>
                <a:gd name="T17" fmla="*/ 1 h 1974"/>
                <a:gd name="T18" fmla="*/ 1 w 1614"/>
                <a:gd name="T19" fmla="*/ 1 h 1974"/>
                <a:gd name="T20" fmla="*/ 1 w 1614"/>
                <a:gd name="T21" fmla="*/ 1 h 1974"/>
                <a:gd name="T22" fmla="*/ 1 w 1614"/>
                <a:gd name="T23" fmla="*/ 1 h 1974"/>
                <a:gd name="T24" fmla="*/ 1 w 1614"/>
                <a:gd name="T25" fmla="*/ 1 h 1974"/>
                <a:gd name="T26" fmla="*/ 1 w 1614"/>
                <a:gd name="T27" fmla="*/ 1 h 1974"/>
                <a:gd name="T28" fmla="*/ 1 w 1614"/>
                <a:gd name="T29" fmla="*/ 1 h 1974"/>
                <a:gd name="T30" fmla="*/ 1 w 1614"/>
                <a:gd name="T31" fmla="*/ 1 h 1974"/>
                <a:gd name="T32" fmla="*/ 1 w 1614"/>
                <a:gd name="T33" fmla="*/ 1 h 1974"/>
                <a:gd name="T34" fmla="*/ 1 w 1614"/>
                <a:gd name="T35" fmla="*/ 1 h 1974"/>
                <a:gd name="T36" fmla="*/ 1 w 1614"/>
                <a:gd name="T37" fmla="*/ 1 h 1974"/>
                <a:gd name="T38" fmla="*/ 1 w 1614"/>
                <a:gd name="T39" fmla="*/ 1 h 1974"/>
                <a:gd name="T40" fmla="*/ 1 w 1614"/>
                <a:gd name="T41" fmla="*/ 1 h 1974"/>
                <a:gd name="T42" fmla="*/ 1 w 1614"/>
                <a:gd name="T43" fmla="*/ 1 h 1974"/>
                <a:gd name="T44" fmla="*/ 1 w 1614"/>
                <a:gd name="T45" fmla="*/ 1 h 1974"/>
                <a:gd name="T46" fmla="*/ 1 w 1614"/>
                <a:gd name="T47" fmla="*/ 1 h 1974"/>
                <a:gd name="T48" fmla="*/ 1 w 1614"/>
                <a:gd name="T49" fmla="*/ 1 h 1974"/>
                <a:gd name="T50" fmla="*/ 1 w 1614"/>
                <a:gd name="T51" fmla="*/ 1 h 1974"/>
                <a:gd name="T52" fmla="*/ 1 w 1614"/>
                <a:gd name="T53" fmla="*/ 1 h 1974"/>
                <a:gd name="T54" fmla="*/ 1 w 1614"/>
                <a:gd name="T55" fmla="*/ 1 h 1974"/>
                <a:gd name="T56" fmla="*/ 1 w 1614"/>
                <a:gd name="T57" fmla="*/ 1 h 1974"/>
                <a:gd name="T58" fmla="*/ 1 w 1614"/>
                <a:gd name="T59" fmla="*/ 1 h 1974"/>
                <a:gd name="T60" fmla="*/ 1 w 1614"/>
                <a:gd name="T61" fmla="*/ 1 h 1974"/>
                <a:gd name="T62" fmla="*/ 1 w 1614"/>
                <a:gd name="T63" fmla="*/ 1 h 1974"/>
                <a:gd name="T64" fmla="*/ 0 w 1614"/>
                <a:gd name="T65" fmla="*/ 1 h 1974"/>
                <a:gd name="T66" fmla="*/ 0 w 1614"/>
                <a:gd name="T67" fmla="*/ 1 h 1974"/>
                <a:gd name="T68" fmla="*/ 1 w 1614"/>
                <a:gd name="T69" fmla="*/ 1 h 1974"/>
                <a:gd name="T70" fmla="*/ 1 w 1614"/>
                <a:gd name="T71" fmla="*/ 1 h 1974"/>
                <a:gd name="T72" fmla="*/ 1 w 1614"/>
                <a:gd name="T73" fmla="*/ 1 h 1974"/>
                <a:gd name="T74" fmla="*/ 1 w 1614"/>
                <a:gd name="T75" fmla="*/ 0 h 1974"/>
                <a:gd name="T76" fmla="*/ 1 w 1614"/>
                <a:gd name="T77" fmla="*/ 1 h 1974"/>
                <a:gd name="T78" fmla="*/ 1 w 1614"/>
                <a:gd name="T79" fmla="*/ 1 h 1974"/>
                <a:gd name="T80" fmla="*/ 1 w 1614"/>
                <a:gd name="T81" fmla="*/ 1 h 1974"/>
                <a:gd name="T82" fmla="*/ 1 w 1614"/>
                <a:gd name="T83" fmla="*/ 1 h 1974"/>
                <a:gd name="T84" fmla="*/ 1 w 1614"/>
                <a:gd name="T85" fmla="*/ 1 h 1974"/>
                <a:gd name="T86" fmla="*/ 1 w 1614"/>
                <a:gd name="T87" fmla="*/ 1 h 1974"/>
                <a:gd name="T88" fmla="*/ 1 w 1614"/>
                <a:gd name="T89" fmla="*/ 1 h 1974"/>
                <a:gd name="T90" fmla="*/ 1 w 1614"/>
                <a:gd name="T91" fmla="*/ 1 h 1974"/>
                <a:gd name="T92" fmla="*/ 1 w 1614"/>
                <a:gd name="T93" fmla="*/ 1 h 1974"/>
                <a:gd name="T94" fmla="*/ 1 w 1614"/>
                <a:gd name="T95" fmla="*/ 1 h 1974"/>
                <a:gd name="T96" fmla="*/ 1 w 1614"/>
                <a:gd name="T97" fmla="*/ 1 h 1974"/>
                <a:gd name="T98" fmla="*/ 1 w 1614"/>
                <a:gd name="T99" fmla="*/ 1 h 1974"/>
                <a:gd name="T100" fmla="*/ 1 w 1614"/>
                <a:gd name="T101" fmla="*/ 1 h 1974"/>
                <a:gd name="T102" fmla="*/ 1 w 1614"/>
                <a:gd name="T103" fmla="*/ 1 h 1974"/>
                <a:gd name="T104" fmla="*/ 1 w 1614"/>
                <a:gd name="T105" fmla="*/ 1 h 1974"/>
                <a:gd name="T106" fmla="*/ 1 w 1614"/>
                <a:gd name="T107" fmla="*/ 1 h 1974"/>
                <a:gd name="T108" fmla="*/ 1 w 1614"/>
                <a:gd name="T109" fmla="*/ 1 h 1974"/>
                <a:gd name="T110" fmla="*/ 1 w 1614"/>
                <a:gd name="T111" fmla="*/ 1 h 1974"/>
                <a:gd name="T112" fmla="*/ 1 w 1614"/>
                <a:gd name="T113" fmla="*/ 1 h 19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4"/>
                <a:gd name="T172" fmla="*/ 0 h 1974"/>
                <a:gd name="T173" fmla="*/ 1614 w 1614"/>
                <a:gd name="T174" fmla="*/ 1974 h 19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4" h="1974">
                  <a:moveTo>
                    <a:pt x="1613" y="215"/>
                  </a:moveTo>
                  <a:lnTo>
                    <a:pt x="1600" y="407"/>
                  </a:lnTo>
                  <a:lnTo>
                    <a:pt x="1586" y="606"/>
                  </a:lnTo>
                  <a:lnTo>
                    <a:pt x="1567" y="806"/>
                  </a:lnTo>
                  <a:lnTo>
                    <a:pt x="1546" y="1008"/>
                  </a:lnTo>
                  <a:lnTo>
                    <a:pt x="1517" y="1207"/>
                  </a:lnTo>
                  <a:lnTo>
                    <a:pt x="1485" y="1404"/>
                  </a:lnTo>
                  <a:lnTo>
                    <a:pt x="1447" y="1593"/>
                  </a:lnTo>
                  <a:lnTo>
                    <a:pt x="1403" y="1776"/>
                  </a:lnTo>
                  <a:lnTo>
                    <a:pt x="1345" y="1853"/>
                  </a:lnTo>
                  <a:lnTo>
                    <a:pt x="1263" y="1908"/>
                  </a:lnTo>
                  <a:lnTo>
                    <a:pt x="1162" y="1944"/>
                  </a:lnTo>
                  <a:lnTo>
                    <a:pt x="1052" y="1965"/>
                  </a:lnTo>
                  <a:lnTo>
                    <a:pt x="937" y="1974"/>
                  </a:lnTo>
                  <a:lnTo>
                    <a:pt x="830" y="1974"/>
                  </a:lnTo>
                  <a:lnTo>
                    <a:pt x="735" y="1969"/>
                  </a:lnTo>
                  <a:lnTo>
                    <a:pt x="663" y="1962"/>
                  </a:lnTo>
                  <a:lnTo>
                    <a:pt x="492" y="1933"/>
                  </a:lnTo>
                  <a:lnTo>
                    <a:pt x="370" y="1871"/>
                  </a:lnTo>
                  <a:lnTo>
                    <a:pt x="287" y="1780"/>
                  </a:lnTo>
                  <a:lnTo>
                    <a:pt x="234" y="1668"/>
                  </a:lnTo>
                  <a:lnTo>
                    <a:pt x="200" y="1535"/>
                  </a:lnTo>
                  <a:lnTo>
                    <a:pt x="178" y="1390"/>
                  </a:lnTo>
                  <a:lnTo>
                    <a:pt x="156" y="1234"/>
                  </a:lnTo>
                  <a:lnTo>
                    <a:pt x="128" y="1074"/>
                  </a:lnTo>
                  <a:lnTo>
                    <a:pt x="97" y="853"/>
                  </a:lnTo>
                  <a:lnTo>
                    <a:pt x="73" y="681"/>
                  </a:lnTo>
                  <a:lnTo>
                    <a:pt x="53" y="547"/>
                  </a:lnTo>
                  <a:lnTo>
                    <a:pt x="40" y="444"/>
                  </a:lnTo>
                  <a:lnTo>
                    <a:pt x="27" y="361"/>
                  </a:lnTo>
                  <a:lnTo>
                    <a:pt x="18" y="292"/>
                  </a:lnTo>
                  <a:lnTo>
                    <a:pt x="8" y="226"/>
                  </a:lnTo>
                  <a:lnTo>
                    <a:pt x="0" y="158"/>
                  </a:lnTo>
                  <a:lnTo>
                    <a:pt x="0" y="94"/>
                  </a:lnTo>
                  <a:lnTo>
                    <a:pt x="7" y="51"/>
                  </a:lnTo>
                  <a:lnTo>
                    <a:pt x="20" y="22"/>
                  </a:lnTo>
                  <a:lnTo>
                    <a:pt x="43" y="6"/>
                  </a:lnTo>
                  <a:lnTo>
                    <a:pt x="72" y="0"/>
                  </a:lnTo>
                  <a:lnTo>
                    <a:pt x="111" y="2"/>
                  </a:lnTo>
                  <a:lnTo>
                    <a:pt x="160" y="9"/>
                  </a:lnTo>
                  <a:lnTo>
                    <a:pt x="220" y="20"/>
                  </a:lnTo>
                  <a:lnTo>
                    <a:pt x="389" y="39"/>
                  </a:lnTo>
                  <a:lnTo>
                    <a:pt x="563" y="58"/>
                  </a:lnTo>
                  <a:lnTo>
                    <a:pt x="734" y="72"/>
                  </a:lnTo>
                  <a:lnTo>
                    <a:pt x="907" y="85"/>
                  </a:lnTo>
                  <a:lnTo>
                    <a:pt x="1076" y="90"/>
                  </a:lnTo>
                  <a:lnTo>
                    <a:pt x="1243" y="90"/>
                  </a:lnTo>
                  <a:lnTo>
                    <a:pt x="1404" y="81"/>
                  </a:lnTo>
                  <a:lnTo>
                    <a:pt x="1560" y="63"/>
                  </a:lnTo>
                  <a:lnTo>
                    <a:pt x="1583" y="68"/>
                  </a:lnTo>
                  <a:lnTo>
                    <a:pt x="1598" y="80"/>
                  </a:lnTo>
                  <a:lnTo>
                    <a:pt x="1608" y="96"/>
                  </a:lnTo>
                  <a:lnTo>
                    <a:pt x="1613" y="117"/>
                  </a:lnTo>
                  <a:lnTo>
                    <a:pt x="1614" y="139"/>
                  </a:lnTo>
                  <a:lnTo>
                    <a:pt x="1614" y="164"/>
                  </a:lnTo>
                  <a:lnTo>
                    <a:pt x="1613" y="189"/>
                  </a:lnTo>
                  <a:lnTo>
                    <a:pt x="1613" y="215"/>
                  </a:lnTo>
                  <a:close/>
                </a:path>
              </a:pathLst>
            </a:custGeom>
            <a:solidFill>
              <a:srgbClr val="0DB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Freeform 588"/>
            <p:cNvSpPr>
              <a:spLocks/>
            </p:cNvSpPr>
            <p:nvPr/>
          </p:nvSpPr>
          <p:spPr bwMode="auto">
            <a:xfrm>
              <a:off x="2408" y="2200"/>
              <a:ext cx="744" cy="983"/>
            </a:xfrm>
            <a:custGeom>
              <a:avLst/>
              <a:gdLst>
                <a:gd name="T0" fmla="*/ 1 w 1487"/>
                <a:gd name="T1" fmla="*/ 0 h 1967"/>
                <a:gd name="T2" fmla="*/ 1 w 1487"/>
                <a:gd name="T3" fmla="*/ 0 h 1967"/>
                <a:gd name="T4" fmla="*/ 1 w 1487"/>
                <a:gd name="T5" fmla="*/ 0 h 1967"/>
                <a:gd name="T6" fmla="*/ 1 w 1487"/>
                <a:gd name="T7" fmla="*/ 0 h 1967"/>
                <a:gd name="T8" fmla="*/ 1 w 1487"/>
                <a:gd name="T9" fmla="*/ 0 h 1967"/>
                <a:gd name="T10" fmla="*/ 1 w 1487"/>
                <a:gd name="T11" fmla="*/ 0 h 1967"/>
                <a:gd name="T12" fmla="*/ 1 w 1487"/>
                <a:gd name="T13" fmla="*/ 0 h 1967"/>
                <a:gd name="T14" fmla="*/ 1 w 1487"/>
                <a:gd name="T15" fmla="*/ 0 h 1967"/>
                <a:gd name="T16" fmla="*/ 1 w 1487"/>
                <a:gd name="T17" fmla="*/ 0 h 1967"/>
                <a:gd name="T18" fmla="*/ 1 w 1487"/>
                <a:gd name="T19" fmla="*/ 0 h 1967"/>
                <a:gd name="T20" fmla="*/ 1 w 1487"/>
                <a:gd name="T21" fmla="*/ 0 h 1967"/>
                <a:gd name="T22" fmla="*/ 1 w 1487"/>
                <a:gd name="T23" fmla="*/ 0 h 1967"/>
                <a:gd name="T24" fmla="*/ 1 w 1487"/>
                <a:gd name="T25" fmla="*/ 0 h 1967"/>
                <a:gd name="T26" fmla="*/ 1 w 1487"/>
                <a:gd name="T27" fmla="*/ 0 h 1967"/>
                <a:gd name="T28" fmla="*/ 1 w 1487"/>
                <a:gd name="T29" fmla="*/ 0 h 1967"/>
                <a:gd name="T30" fmla="*/ 1 w 1487"/>
                <a:gd name="T31" fmla="*/ 0 h 1967"/>
                <a:gd name="T32" fmla="*/ 1 w 1487"/>
                <a:gd name="T33" fmla="*/ 0 h 1967"/>
                <a:gd name="T34" fmla="*/ 1 w 1487"/>
                <a:gd name="T35" fmla="*/ 0 h 1967"/>
                <a:gd name="T36" fmla="*/ 1 w 1487"/>
                <a:gd name="T37" fmla="*/ 0 h 1967"/>
                <a:gd name="T38" fmla="*/ 1 w 1487"/>
                <a:gd name="T39" fmla="*/ 0 h 1967"/>
                <a:gd name="T40" fmla="*/ 1 w 1487"/>
                <a:gd name="T41" fmla="*/ 0 h 1967"/>
                <a:gd name="T42" fmla="*/ 1 w 1487"/>
                <a:gd name="T43" fmla="*/ 0 h 1967"/>
                <a:gd name="T44" fmla="*/ 1 w 1487"/>
                <a:gd name="T45" fmla="*/ 0 h 1967"/>
                <a:gd name="T46" fmla="*/ 1 w 1487"/>
                <a:gd name="T47" fmla="*/ 0 h 1967"/>
                <a:gd name="T48" fmla="*/ 1 w 1487"/>
                <a:gd name="T49" fmla="*/ 0 h 1967"/>
                <a:gd name="T50" fmla="*/ 1 w 1487"/>
                <a:gd name="T51" fmla="*/ 0 h 1967"/>
                <a:gd name="T52" fmla="*/ 1 w 1487"/>
                <a:gd name="T53" fmla="*/ 0 h 1967"/>
                <a:gd name="T54" fmla="*/ 1 w 1487"/>
                <a:gd name="T55" fmla="*/ 0 h 1967"/>
                <a:gd name="T56" fmla="*/ 1 w 1487"/>
                <a:gd name="T57" fmla="*/ 0 h 1967"/>
                <a:gd name="T58" fmla="*/ 1 w 1487"/>
                <a:gd name="T59" fmla="*/ 0 h 1967"/>
                <a:gd name="T60" fmla="*/ 1 w 1487"/>
                <a:gd name="T61" fmla="*/ 0 h 1967"/>
                <a:gd name="T62" fmla="*/ 1 w 1487"/>
                <a:gd name="T63" fmla="*/ 0 h 1967"/>
                <a:gd name="T64" fmla="*/ 1 w 1487"/>
                <a:gd name="T65" fmla="*/ 0 h 1967"/>
                <a:gd name="T66" fmla="*/ 0 w 1487"/>
                <a:gd name="T67" fmla="*/ 0 h 1967"/>
                <a:gd name="T68" fmla="*/ 1 w 1487"/>
                <a:gd name="T69" fmla="*/ 0 h 1967"/>
                <a:gd name="T70" fmla="*/ 1 w 1487"/>
                <a:gd name="T71" fmla="*/ 0 h 1967"/>
                <a:gd name="T72" fmla="*/ 1 w 1487"/>
                <a:gd name="T73" fmla="*/ 0 h 1967"/>
                <a:gd name="T74" fmla="*/ 1 w 1487"/>
                <a:gd name="T75" fmla="*/ 0 h 1967"/>
                <a:gd name="T76" fmla="*/ 1 w 1487"/>
                <a:gd name="T77" fmla="*/ 0 h 1967"/>
                <a:gd name="T78" fmla="*/ 1 w 1487"/>
                <a:gd name="T79" fmla="*/ 0 h 1967"/>
                <a:gd name="T80" fmla="*/ 1 w 1487"/>
                <a:gd name="T81" fmla="*/ 0 h 1967"/>
                <a:gd name="T82" fmla="*/ 1 w 1487"/>
                <a:gd name="T83" fmla="*/ 0 h 1967"/>
                <a:gd name="T84" fmla="*/ 1 w 1487"/>
                <a:gd name="T85" fmla="*/ 0 h 1967"/>
                <a:gd name="T86" fmla="*/ 1 w 1487"/>
                <a:gd name="T87" fmla="*/ 0 h 1967"/>
                <a:gd name="T88" fmla="*/ 1 w 1487"/>
                <a:gd name="T89" fmla="*/ 0 h 1967"/>
                <a:gd name="T90" fmla="*/ 1 w 1487"/>
                <a:gd name="T91" fmla="*/ 0 h 1967"/>
                <a:gd name="T92" fmla="*/ 1 w 1487"/>
                <a:gd name="T93" fmla="*/ 0 h 1967"/>
                <a:gd name="T94" fmla="*/ 1 w 1487"/>
                <a:gd name="T95" fmla="*/ 0 h 1967"/>
                <a:gd name="T96" fmla="*/ 1 w 1487"/>
                <a:gd name="T97" fmla="*/ 0 h 1967"/>
                <a:gd name="T98" fmla="*/ 1 w 1487"/>
                <a:gd name="T99" fmla="*/ 0 h 1967"/>
                <a:gd name="T100" fmla="*/ 1 w 1487"/>
                <a:gd name="T101" fmla="*/ 0 h 1967"/>
                <a:gd name="T102" fmla="*/ 1 w 1487"/>
                <a:gd name="T103" fmla="*/ 0 h 1967"/>
                <a:gd name="T104" fmla="*/ 1 w 1487"/>
                <a:gd name="T105" fmla="*/ 0 h 1967"/>
                <a:gd name="T106" fmla="*/ 1 w 1487"/>
                <a:gd name="T107" fmla="*/ 0 h 1967"/>
                <a:gd name="T108" fmla="*/ 1 w 1487"/>
                <a:gd name="T109" fmla="*/ 0 h 1967"/>
                <a:gd name="T110" fmla="*/ 1 w 1487"/>
                <a:gd name="T111" fmla="*/ 0 h 1967"/>
                <a:gd name="T112" fmla="*/ 1 w 1487"/>
                <a:gd name="T113" fmla="*/ 0 h 1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7"/>
                <a:gd name="T172" fmla="*/ 0 h 1967"/>
                <a:gd name="T173" fmla="*/ 1487 w 1487"/>
                <a:gd name="T174" fmla="*/ 1967 h 19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7" h="1967">
                  <a:moveTo>
                    <a:pt x="1487" y="208"/>
                  </a:moveTo>
                  <a:lnTo>
                    <a:pt x="1474" y="400"/>
                  </a:lnTo>
                  <a:lnTo>
                    <a:pt x="1461" y="599"/>
                  </a:lnTo>
                  <a:lnTo>
                    <a:pt x="1443" y="799"/>
                  </a:lnTo>
                  <a:lnTo>
                    <a:pt x="1423" y="1001"/>
                  </a:lnTo>
                  <a:lnTo>
                    <a:pt x="1397" y="1200"/>
                  </a:lnTo>
                  <a:lnTo>
                    <a:pt x="1367" y="1397"/>
                  </a:lnTo>
                  <a:lnTo>
                    <a:pt x="1332" y="1586"/>
                  </a:lnTo>
                  <a:lnTo>
                    <a:pt x="1291" y="1769"/>
                  </a:lnTo>
                  <a:lnTo>
                    <a:pt x="1239" y="1846"/>
                  </a:lnTo>
                  <a:lnTo>
                    <a:pt x="1163" y="1901"/>
                  </a:lnTo>
                  <a:lnTo>
                    <a:pt x="1070" y="1937"/>
                  </a:lnTo>
                  <a:lnTo>
                    <a:pt x="969" y="1958"/>
                  </a:lnTo>
                  <a:lnTo>
                    <a:pt x="864" y="1967"/>
                  </a:lnTo>
                  <a:lnTo>
                    <a:pt x="765" y="1967"/>
                  </a:lnTo>
                  <a:lnTo>
                    <a:pt x="677" y="1962"/>
                  </a:lnTo>
                  <a:lnTo>
                    <a:pt x="608" y="1955"/>
                  </a:lnTo>
                  <a:lnTo>
                    <a:pt x="451" y="1926"/>
                  </a:lnTo>
                  <a:lnTo>
                    <a:pt x="340" y="1864"/>
                  </a:lnTo>
                  <a:lnTo>
                    <a:pt x="264" y="1773"/>
                  </a:lnTo>
                  <a:lnTo>
                    <a:pt x="216" y="1661"/>
                  </a:lnTo>
                  <a:lnTo>
                    <a:pt x="184" y="1528"/>
                  </a:lnTo>
                  <a:lnTo>
                    <a:pt x="163" y="1383"/>
                  </a:lnTo>
                  <a:lnTo>
                    <a:pt x="143" y="1227"/>
                  </a:lnTo>
                  <a:lnTo>
                    <a:pt x="117" y="1067"/>
                  </a:lnTo>
                  <a:lnTo>
                    <a:pt x="91" y="846"/>
                  </a:lnTo>
                  <a:lnTo>
                    <a:pt x="71" y="675"/>
                  </a:lnTo>
                  <a:lnTo>
                    <a:pt x="54" y="541"/>
                  </a:lnTo>
                  <a:lnTo>
                    <a:pt x="42" y="439"/>
                  </a:lnTo>
                  <a:lnTo>
                    <a:pt x="31" y="358"/>
                  </a:lnTo>
                  <a:lnTo>
                    <a:pt x="21" y="290"/>
                  </a:lnTo>
                  <a:lnTo>
                    <a:pt x="12" y="224"/>
                  </a:lnTo>
                  <a:lnTo>
                    <a:pt x="2" y="156"/>
                  </a:lnTo>
                  <a:lnTo>
                    <a:pt x="0" y="96"/>
                  </a:lnTo>
                  <a:lnTo>
                    <a:pt x="6" y="54"/>
                  </a:lnTo>
                  <a:lnTo>
                    <a:pt x="19" y="24"/>
                  </a:lnTo>
                  <a:lnTo>
                    <a:pt x="39" y="9"/>
                  </a:lnTo>
                  <a:lnTo>
                    <a:pt x="66" y="0"/>
                  </a:lnTo>
                  <a:lnTo>
                    <a:pt x="103" y="2"/>
                  </a:lnTo>
                  <a:lnTo>
                    <a:pt x="148" y="11"/>
                  </a:lnTo>
                  <a:lnTo>
                    <a:pt x="203" y="22"/>
                  </a:lnTo>
                  <a:lnTo>
                    <a:pt x="365" y="37"/>
                  </a:lnTo>
                  <a:lnTo>
                    <a:pt x="528" y="53"/>
                  </a:lnTo>
                  <a:lnTo>
                    <a:pt x="688" y="66"/>
                  </a:lnTo>
                  <a:lnTo>
                    <a:pt x="847" y="77"/>
                  </a:lnTo>
                  <a:lnTo>
                    <a:pt x="1002" y="82"/>
                  </a:lnTo>
                  <a:lnTo>
                    <a:pt x="1153" y="82"/>
                  </a:lnTo>
                  <a:lnTo>
                    <a:pt x="1299" y="75"/>
                  </a:lnTo>
                  <a:lnTo>
                    <a:pt x="1439" y="60"/>
                  </a:lnTo>
                  <a:lnTo>
                    <a:pt x="1459" y="65"/>
                  </a:lnTo>
                  <a:lnTo>
                    <a:pt x="1473" y="77"/>
                  </a:lnTo>
                  <a:lnTo>
                    <a:pt x="1481" y="92"/>
                  </a:lnTo>
                  <a:lnTo>
                    <a:pt x="1486" y="112"/>
                  </a:lnTo>
                  <a:lnTo>
                    <a:pt x="1486" y="133"/>
                  </a:lnTo>
                  <a:lnTo>
                    <a:pt x="1486" y="158"/>
                  </a:lnTo>
                  <a:lnTo>
                    <a:pt x="1485" y="182"/>
                  </a:lnTo>
                  <a:lnTo>
                    <a:pt x="1487" y="208"/>
                  </a:lnTo>
                  <a:close/>
                </a:path>
              </a:pathLst>
            </a:custGeom>
            <a:solidFill>
              <a:srgbClr val="0FC7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589"/>
            <p:cNvSpPr>
              <a:spLocks/>
            </p:cNvSpPr>
            <p:nvPr/>
          </p:nvSpPr>
          <p:spPr bwMode="auto">
            <a:xfrm>
              <a:off x="2442" y="2204"/>
              <a:ext cx="677" cy="979"/>
            </a:xfrm>
            <a:custGeom>
              <a:avLst/>
              <a:gdLst>
                <a:gd name="T0" fmla="*/ 0 w 1355"/>
                <a:gd name="T1" fmla="*/ 1 h 1957"/>
                <a:gd name="T2" fmla="*/ 0 w 1355"/>
                <a:gd name="T3" fmla="*/ 1 h 1957"/>
                <a:gd name="T4" fmla="*/ 0 w 1355"/>
                <a:gd name="T5" fmla="*/ 1 h 1957"/>
                <a:gd name="T6" fmla="*/ 0 w 1355"/>
                <a:gd name="T7" fmla="*/ 1 h 1957"/>
                <a:gd name="T8" fmla="*/ 0 w 1355"/>
                <a:gd name="T9" fmla="*/ 1 h 1957"/>
                <a:gd name="T10" fmla="*/ 0 w 1355"/>
                <a:gd name="T11" fmla="*/ 1 h 1957"/>
                <a:gd name="T12" fmla="*/ 0 w 1355"/>
                <a:gd name="T13" fmla="*/ 1 h 1957"/>
                <a:gd name="T14" fmla="*/ 0 w 1355"/>
                <a:gd name="T15" fmla="*/ 1 h 1957"/>
                <a:gd name="T16" fmla="*/ 0 w 1355"/>
                <a:gd name="T17" fmla="*/ 1 h 1957"/>
                <a:gd name="T18" fmla="*/ 0 w 1355"/>
                <a:gd name="T19" fmla="*/ 1 h 1957"/>
                <a:gd name="T20" fmla="*/ 0 w 1355"/>
                <a:gd name="T21" fmla="*/ 1 h 1957"/>
                <a:gd name="T22" fmla="*/ 0 w 1355"/>
                <a:gd name="T23" fmla="*/ 1 h 1957"/>
                <a:gd name="T24" fmla="*/ 0 w 1355"/>
                <a:gd name="T25" fmla="*/ 1 h 1957"/>
                <a:gd name="T26" fmla="*/ 0 w 1355"/>
                <a:gd name="T27" fmla="*/ 1 h 1957"/>
                <a:gd name="T28" fmla="*/ 0 w 1355"/>
                <a:gd name="T29" fmla="*/ 1 h 1957"/>
                <a:gd name="T30" fmla="*/ 0 w 1355"/>
                <a:gd name="T31" fmla="*/ 1 h 1957"/>
                <a:gd name="T32" fmla="*/ 0 w 1355"/>
                <a:gd name="T33" fmla="*/ 1 h 1957"/>
                <a:gd name="T34" fmla="*/ 0 w 1355"/>
                <a:gd name="T35" fmla="*/ 1 h 1957"/>
                <a:gd name="T36" fmla="*/ 0 w 1355"/>
                <a:gd name="T37" fmla="*/ 1 h 1957"/>
                <a:gd name="T38" fmla="*/ 0 w 1355"/>
                <a:gd name="T39" fmla="*/ 1 h 1957"/>
                <a:gd name="T40" fmla="*/ 0 w 1355"/>
                <a:gd name="T41" fmla="*/ 1 h 1957"/>
                <a:gd name="T42" fmla="*/ 0 w 1355"/>
                <a:gd name="T43" fmla="*/ 1 h 1957"/>
                <a:gd name="T44" fmla="*/ 0 w 1355"/>
                <a:gd name="T45" fmla="*/ 1 h 1957"/>
                <a:gd name="T46" fmla="*/ 0 w 1355"/>
                <a:gd name="T47" fmla="*/ 1 h 1957"/>
                <a:gd name="T48" fmla="*/ 0 w 1355"/>
                <a:gd name="T49" fmla="*/ 1 h 1957"/>
                <a:gd name="T50" fmla="*/ 0 w 1355"/>
                <a:gd name="T51" fmla="*/ 1 h 1957"/>
                <a:gd name="T52" fmla="*/ 0 w 1355"/>
                <a:gd name="T53" fmla="*/ 1 h 1957"/>
                <a:gd name="T54" fmla="*/ 0 w 1355"/>
                <a:gd name="T55" fmla="*/ 1 h 1957"/>
                <a:gd name="T56" fmla="*/ 0 w 1355"/>
                <a:gd name="T57" fmla="*/ 1 h 1957"/>
                <a:gd name="T58" fmla="*/ 0 w 1355"/>
                <a:gd name="T59" fmla="*/ 1 h 1957"/>
                <a:gd name="T60" fmla="*/ 0 w 1355"/>
                <a:gd name="T61" fmla="*/ 1 h 1957"/>
                <a:gd name="T62" fmla="*/ 0 w 1355"/>
                <a:gd name="T63" fmla="*/ 1 h 1957"/>
                <a:gd name="T64" fmla="*/ 0 w 1355"/>
                <a:gd name="T65" fmla="*/ 1 h 1957"/>
                <a:gd name="T66" fmla="*/ 0 w 1355"/>
                <a:gd name="T67" fmla="*/ 1 h 1957"/>
                <a:gd name="T68" fmla="*/ 0 w 1355"/>
                <a:gd name="T69" fmla="*/ 1 h 1957"/>
                <a:gd name="T70" fmla="*/ 0 w 1355"/>
                <a:gd name="T71" fmla="*/ 1 h 1957"/>
                <a:gd name="T72" fmla="*/ 0 w 1355"/>
                <a:gd name="T73" fmla="*/ 1 h 1957"/>
                <a:gd name="T74" fmla="*/ 0 w 1355"/>
                <a:gd name="T75" fmla="*/ 0 h 1957"/>
                <a:gd name="T76" fmla="*/ 0 w 1355"/>
                <a:gd name="T77" fmla="*/ 1 h 1957"/>
                <a:gd name="T78" fmla="*/ 0 w 1355"/>
                <a:gd name="T79" fmla="*/ 1 h 1957"/>
                <a:gd name="T80" fmla="*/ 0 w 1355"/>
                <a:gd name="T81" fmla="*/ 1 h 1957"/>
                <a:gd name="T82" fmla="*/ 0 w 1355"/>
                <a:gd name="T83" fmla="*/ 1 h 1957"/>
                <a:gd name="T84" fmla="*/ 0 w 1355"/>
                <a:gd name="T85" fmla="*/ 1 h 1957"/>
                <a:gd name="T86" fmla="*/ 0 w 1355"/>
                <a:gd name="T87" fmla="*/ 1 h 1957"/>
                <a:gd name="T88" fmla="*/ 0 w 1355"/>
                <a:gd name="T89" fmla="*/ 1 h 1957"/>
                <a:gd name="T90" fmla="*/ 0 w 1355"/>
                <a:gd name="T91" fmla="*/ 1 h 1957"/>
                <a:gd name="T92" fmla="*/ 0 w 1355"/>
                <a:gd name="T93" fmla="*/ 1 h 1957"/>
                <a:gd name="T94" fmla="*/ 0 w 1355"/>
                <a:gd name="T95" fmla="*/ 1 h 1957"/>
                <a:gd name="T96" fmla="*/ 0 w 1355"/>
                <a:gd name="T97" fmla="*/ 1 h 1957"/>
                <a:gd name="T98" fmla="*/ 0 w 1355"/>
                <a:gd name="T99" fmla="*/ 1 h 1957"/>
                <a:gd name="T100" fmla="*/ 0 w 1355"/>
                <a:gd name="T101" fmla="*/ 1 h 1957"/>
                <a:gd name="T102" fmla="*/ 0 w 1355"/>
                <a:gd name="T103" fmla="*/ 1 h 1957"/>
                <a:gd name="T104" fmla="*/ 0 w 1355"/>
                <a:gd name="T105" fmla="*/ 1 h 1957"/>
                <a:gd name="T106" fmla="*/ 0 w 1355"/>
                <a:gd name="T107" fmla="*/ 1 h 1957"/>
                <a:gd name="T108" fmla="*/ 0 w 1355"/>
                <a:gd name="T109" fmla="*/ 1 h 1957"/>
                <a:gd name="T110" fmla="*/ 0 w 1355"/>
                <a:gd name="T111" fmla="*/ 1 h 1957"/>
                <a:gd name="T112" fmla="*/ 0 w 1355"/>
                <a:gd name="T113" fmla="*/ 1 h 19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5"/>
                <a:gd name="T172" fmla="*/ 0 h 1957"/>
                <a:gd name="T173" fmla="*/ 1355 w 1355"/>
                <a:gd name="T174" fmla="*/ 1957 h 19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5" h="1957">
                  <a:moveTo>
                    <a:pt x="1353" y="198"/>
                  </a:moveTo>
                  <a:lnTo>
                    <a:pt x="1340" y="390"/>
                  </a:lnTo>
                  <a:lnTo>
                    <a:pt x="1327" y="589"/>
                  </a:lnTo>
                  <a:lnTo>
                    <a:pt x="1311" y="789"/>
                  </a:lnTo>
                  <a:lnTo>
                    <a:pt x="1293" y="991"/>
                  </a:lnTo>
                  <a:lnTo>
                    <a:pt x="1270" y="1190"/>
                  </a:lnTo>
                  <a:lnTo>
                    <a:pt x="1243" y="1387"/>
                  </a:lnTo>
                  <a:lnTo>
                    <a:pt x="1212" y="1576"/>
                  </a:lnTo>
                  <a:lnTo>
                    <a:pt x="1177" y="1759"/>
                  </a:lnTo>
                  <a:lnTo>
                    <a:pt x="1129" y="1836"/>
                  </a:lnTo>
                  <a:lnTo>
                    <a:pt x="1060" y="1891"/>
                  </a:lnTo>
                  <a:lnTo>
                    <a:pt x="975" y="1927"/>
                  </a:lnTo>
                  <a:lnTo>
                    <a:pt x="883" y="1948"/>
                  </a:lnTo>
                  <a:lnTo>
                    <a:pt x="788" y="1957"/>
                  </a:lnTo>
                  <a:lnTo>
                    <a:pt x="697" y="1957"/>
                  </a:lnTo>
                  <a:lnTo>
                    <a:pt x="617" y="1952"/>
                  </a:lnTo>
                  <a:lnTo>
                    <a:pt x="556" y="1945"/>
                  </a:lnTo>
                  <a:lnTo>
                    <a:pt x="413" y="1916"/>
                  </a:lnTo>
                  <a:lnTo>
                    <a:pt x="312" y="1854"/>
                  </a:lnTo>
                  <a:lnTo>
                    <a:pt x="241" y="1763"/>
                  </a:lnTo>
                  <a:lnTo>
                    <a:pt x="197" y="1651"/>
                  </a:lnTo>
                  <a:lnTo>
                    <a:pt x="168" y="1518"/>
                  </a:lnTo>
                  <a:lnTo>
                    <a:pt x="149" y="1373"/>
                  </a:lnTo>
                  <a:lnTo>
                    <a:pt x="131" y="1217"/>
                  </a:lnTo>
                  <a:lnTo>
                    <a:pt x="108" y="1057"/>
                  </a:lnTo>
                  <a:lnTo>
                    <a:pt x="82" y="836"/>
                  </a:lnTo>
                  <a:lnTo>
                    <a:pt x="63" y="666"/>
                  </a:lnTo>
                  <a:lnTo>
                    <a:pt x="48" y="534"/>
                  </a:lnTo>
                  <a:lnTo>
                    <a:pt x="37" y="434"/>
                  </a:lnTo>
                  <a:lnTo>
                    <a:pt x="27" y="354"/>
                  </a:lnTo>
                  <a:lnTo>
                    <a:pt x="18" y="287"/>
                  </a:lnTo>
                  <a:lnTo>
                    <a:pt x="10" y="224"/>
                  </a:lnTo>
                  <a:lnTo>
                    <a:pt x="2" y="155"/>
                  </a:lnTo>
                  <a:lnTo>
                    <a:pt x="0" y="96"/>
                  </a:lnTo>
                  <a:lnTo>
                    <a:pt x="6" y="54"/>
                  </a:lnTo>
                  <a:lnTo>
                    <a:pt x="16" y="25"/>
                  </a:lnTo>
                  <a:lnTo>
                    <a:pt x="35" y="8"/>
                  </a:lnTo>
                  <a:lnTo>
                    <a:pt x="59" y="0"/>
                  </a:lnTo>
                  <a:lnTo>
                    <a:pt x="93" y="1"/>
                  </a:lnTo>
                  <a:lnTo>
                    <a:pt x="133" y="6"/>
                  </a:lnTo>
                  <a:lnTo>
                    <a:pt x="183" y="16"/>
                  </a:lnTo>
                  <a:lnTo>
                    <a:pt x="336" y="30"/>
                  </a:lnTo>
                  <a:lnTo>
                    <a:pt x="488" y="44"/>
                  </a:lnTo>
                  <a:lnTo>
                    <a:pt x="636" y="56"/>
                  </a:lnTo>
                  <a:lnTo>
                    <a:pt x="782" y="66"/>
                  </a:lnTo>
                  <a:lnTo>
                    <a:pt x="923" y="71"/>
                  </a:lnTo>
                  <a:lnTo>
                    <a:pt x="1060" y="72"/>
                  </a:lnTo>
                  <a:lnTo>
                    <a:pt x="1191" y="67"/>
                  </a:lnTo>
                  <a:lnTo>
                    <a:pt x="1315" y="55"/>
                  </a:lnTo>
                  <a:lnTo>
                    <a:pt x="1333" y="61"/>
                  </a:lnTo>
                  <a:lnTo>
                    <a:pt x="1345" y="71"/>
                  </a:lnTo>
                  <a:lnTo>
                    <a:pt x="1352" y="86"/>
                  </a:lnTo>
                  <a:lnTo>
                    <a:pt x="1355" y="105"/>
                  </a:lnTo>
                  <a:lnTo>
                    <a:pt x="1354" y="125"/>
                  </a:lnTo>
                  <a:lnTo>
                    <a:pt x="1353" y="148"/>
                  </a:lnTo>
                  <a:lnTo>
                    <a:pt x="1352" y="173"/>
                  </a:lnTo>
                  <a:lnTo>
                    <a:pt x="1353" y="198"/>
                  </a:lnTo>
                  <a:close/>
                </a:path>
              </a:pathLst>
            </a:custGeom>
            <a:solidFill>
              <a:srgbClr val="14D9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590"/>
            <p:cNvSpPr>
              <a:spLocks/>
            </p:cNvSpPr>
            <p:nvPr/>
          </p:nvSpPr>
          <p:spPr bwMode="auto">
            <a:xfrm>
              <a:off x="2474" y="2209"/>
              <a:ext cx="614" cy="974"/>
            </a:xfrm>
            <a:custGeom>
              <a:avLst/>
              <a:gdLst>
                <a:gd name="T0" fmla="*/ 0 w 1229"/>
                <a:gd name="T1" fmla="*/ 1 h 1948"/>
                <a:gd name="T2" fmla="*/ 0 w 1229"/>
                <a:gd name="T3" fmla="*/ 1 h 1948"/>
                <a:gd name="T4" fmla="*/ 0 w 1229"/>
                <a:gd name="T5" fmla="*/ 1 h 1948"/>
                <a:gd name="T6" fmla="*/ 0 w 1229"/>
                <a:gd name="T7" fmla="*/ 1 h 1948"/>
                <a:gd name="T8" fmla="*/ 0 w 1229"/>
                <a:gd name="T9" fmla="*/ 1 h 1948"/>
                <a:gd name="T10" fmla="*/ 0 w 1229"/>
                <a:gd name="T11" fmla="*/ 1 h 1948"/>
                <a:gd name="T12" fmla="*/ 0 w 1229"/>
                <a:gd name="T13" fmla="*/ 1 h 1948"/>
                <a:gd name="T14" fmla="*/ 0 w 1229"/>
                <a:gd name="T15" fmla="*/ 1 h 1948"/>
                <a:gd name="T16" fmla="*/ 0 w 1229"/>
                <a:gd name="T17" fmla="*/ 1 h 1948"/>
                <a:gd name="T18" fmla="*/ 0 w 1229"/>
                <a:gd name="T19" fmla="*/ 1 h 1948"/>
                <a:gd name="T20" fmla="*/ 0 w 1229"/>
                <a:gd name="T21" fmla="*/ 1 h 1948"/>
                <a:gd name="T22" fmla="*/ 0 w 1229"/>
                <a:gd name="T23" fmla="*/ 1 h 1948"/>
                <a:gd name="T24" fmla="*/ 0 w 1229"/>
                <a:gd name="T25" fmla="*/ 1 h 1948"/>
                <a:gd name="T26" fmla="*/ 0 w 1229"/>
                <a:gd name="T27" fmla="*/ 1 h 1948"/>
                <a:gd name="T28" fmla="*/ 0 w 1229"/>
                <a:gd name="T29" fmla="*/ 1 h 1948"/>
                <a:gd name="T30" fmla="*/ 0 w 1229"/>
                <a:gd name="T31" fmla="*/ 1 h 1948"/>
                <a:gd name="T32" fmla="*/ 0 w 1229"/>
                <a:gd name="T33" fmla="*/ 1 h 1948"/>
                <a:gd name="T34" fmla="*/ 0 w 1229"/>
                <a:gd name="T35" fmla="*/ 1 h 1948"/>
                <a:gd name="T36" fmla="*/ 0 w 1229"/>
                <a:gd name="T37" fmla="*/ 1 h 1948"/>
                <a:gd name="T38" fmla="*/ 0 w 1229"/>
                <a:gd name="T39" fmla="*/ 1 h 1948"/>
                <a:gd name="T40" fmla="*/ 0 w 1229"/>
                <a:gd name="T41" fmla="*/ 1 h 1948"/>
                <a:gd name="T42" fmla="*/ 0 w 1229"/>
                <a:gd name="T43" fmla="*/ 1 h 1948"/>
                <a:gd name="T44" fmla="*/ 0 w 1229"/>
                <a:gd name="T45" fmla="*/ 1 h 1948"/>
                <a:gd name="T46" fmla="*/ 0 w 1229"/>
                <a:gd name="T47" fmla="*/ 1 h 1948"/>
                <a:gd name="T48" fmla="*/ 0 w 1229"/>
                <a:gd name="T49" fmla="*/ 1 h 1948"/>
                <a:gd name="T50" fmla="*/ 0 w 1229"/>
                <a:gd name="T51" fmla="*/ 1 h 1948"/>
                <a:gd name="T52" fmla="*/ 0 w 1229"/>
                <a:gd name="T53" fmla="*/ 1 h 1948"/>
                <a:gd name="T54" fmla="*/ 0 w 1229"/>
                <a:gd name="T55" fmla="*/ 1 h 1948"/>
                <a:gd name="T56" fmla="*/ 0 w 1229"/>
                <a:gd name="T57" fmla="*/ 1 h 1948"/>
                <a:gd name="T58" fmla="*/ 0 w 1229"/>
                <a:gd name="T59" fmla="*/ 1 h 1948"/>
                <a:gd name="T60" fmla="*/ 0 w 1229"/>
                <a:gd name="T61" fmla="*/ 1 h 1948"/>
                <a:gd name="T62" fmla="*/ 0 w 1229"/>
                <a:gd name="T63" fmla="*/ 1 h 1948"/>
                <a:gd name="T64" fmla="*/ 0 w 1229"/>
                <a:gd name="T65" fmla="*/ 1 h 1948"/>
                <a:gd name="T66" fmla="*/ 0 w 1229"/>
                <a:gd name="T67" fmla="*/ 1 h 1948"/>
                <a:gd name="T68" fmla="*/ 0 w 1229"/>
                <a:gd name="T69" fmla="*/ 1 h 1948"/>
                <a:gd name="T70" fmla="*/ 0 w 1229"/>
                <a:gd name="T71" fmla="*/ 1 h 1948"/>
                <a:gd name="T72" fmla="*/ 0 w 1229"/>
                <a:gd name="T73" fmla="*/ 1 h 1948"/>
                <a:gd name="T74" fmla="*/ 0 w 1229"/>
                <a:gd name="T75" fmla="*/ 0 h 1948"/>
                <a:gd name="T76" fmla="*/ 0 w 1229"/>
                <a:gd name="T77" fmla="*/ 0 h 1948"/>
                <a:gd name="T78" fmla="*/ 0 w 1229"/>
                <a:gd name="T79" fmla="*/ 1 h 1948"/>
                <a:gd name="T80" fmla="*/ 0 w 1229"/>
                <a:gd name="T81" fmla="*/ 1 h 1948"/>
                <a:gd name="T82" fmla="*/ 0 w 1229"/>
                <a:gd name="T83" fmla="*/ 1 h 1948"/>
                <a:gd name="T84" fmla="*/ 0 w 1229"/>
                <a:gd name="T85" fmla="*/ 1 h 1948"/>
                <a:gd name="T86" fmla="*/ 0 w 1229"/>
                <a:gd name="T87" fmla="*/ 1 h 1948"/>
                <a:gd name="T88" fmla="*/ 0 w 1229"/>
                <a:gd name="T89" fmla="*/ 1 h 1948"/>
                <a:gd name="T90" fmla="*/ 0 w 1229"/>
                <a:gd name="T91" fmla="*/ 1 h 1948"/>
                <a:gd name="T92" fmla="*/ 0 w 1229"/>
                <a:gd name="T93" fmla="*/ 1 h 1948"/>
                <a:gd name="T94" fmla="*/ 0 w 1229"/>
                <a:gd name="T95" fmla="*/ 1 h 1948"/>
                <a:gd name="T96" fmla="*/ 0 w 1229"/>
                <a:gd name="T97" fmla="*/ 1 h 1948"/>
                <a:gd name="T98" fmla="*/ 0 w 1229"/>
                <a:gd name="T99" fmla="*/ 1 h 1948"/>
                <a:gd name="T100" fmla="*/ 0 w 1229"/>
                <a:gd name="T101" fmla="*/ 1 h 1948"/>
                <a:gd name="T102" fmla="*/ 0 w 1229"/>
                <a:gd name="T103" fmla="*/ 1 h 1948"/>
                <a:gd name="T104" fmla="*/ 0 w 1229"/>
                <a:gd name="T105" fmla="*/ 1 h 1948"/>
                <a:gd name="T106" fmla="*/ 0 w 1229"/>
                <a:gd name="T107" fmla="*/ 1 h 1948"/>
                <a:gd name="T108" fmla="*/ 0 w 1229"/>
                <a:gd name="T109" fmla="*/ 1 h 1948"/>
                <a:gd name="T110" fmla="*/ 0 w 1229"/>
                <a:gd name="T111" fmla="*/ 1 h 1948"/>
                <a:gd name="T112" fmla="*/ 0 w 1229"/>
                <a:gd name="T113" fmla="*/ 1 h 1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9"/>
                <a:gd name="T172" fmla="*/ 0 h 1948"/>
                <a:gd name="T173" fmla="*/ 1229 w 1229"/>
                <a:gd name="T174" fmla="*/ 1948 h 19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9" h="1948">
                  <a:moveTo>
                    <a:pt x="1223" y="189"/>
                  </a:moveTo>
                  <a:lnTo>
                    <a:pt x="1213" y="381"/>
                  </a:lnTo>
                  <a:lnTo>
                    <a:pt x="1201" y="580"/>
                  </a:lnTo>
                  <a:lnTo>
                    <a:pt x="1187" y="780"/>
                  </a:lnTo>
                  <a:lnTo>
                    <a:pt x="1171" y="982"/>
                  </a:lnTo>
                  <a:lnTo>
                    <a:pt x="1149" y="1181"/>
                  </a:lnTo>
                  <a:lnTo>
                    <a:pt x="1124" y="1378"/>
                  </a:lnTo>
                  <a:lnTo>
                    <a:pt x="1095" y="1567"/>
                  </a:lnTo>
                  <a:lnTo>
                    <a:pt x="1061" y="1750"/>
                  </a:lnTo>
                  <a:lnTo>
                    <a:pt x="1019" y="1827"/>
                  </a:lnTo>
                  <a:lnTo>
                    <a:pt x="959" y="1882"/>
                  </a:lnTo>
                  <a:lnTo>
                    <a:pt x="883" y="1918"/>
                  </a:lnTo>
                  <a:lnTo>
                    <a:pt x="801" y="1939"/>
                  </a:lnTo>
                  <a:lnTo>
                    <a:pt x="715" y="1948"/>
                  </a:lnTo>
                  <a:lnTo>
                    <a:pt x="634" y="1948"/>
                  </a:lnTo>
                  <a:lnTo>
                    <a:pt x="562" y="1943"/>
                  </a:lnTo>
                  <a:lnTo>
                    <a:pt x="508" y="1936"/>
                  </a:lnTo>
                  <a:lnTo>
                    <a:pt x="377" y="1908"/>
                  </a:lnTo>
                  <a:lnTo>
                    <a:pt x="285" y="1847"/>
                  </a:lnTo>
                  <a:lnTo>
                    <a:pt x="220" y="1756"/>
                  </a:lnTo>
                  <a:lnTo>
                    <a:pt x="180" y="1644"/>
                  </a:lnTo>
                  <a:lnTo>
                    <a:pt x="154" y="1510"/>
                  </a:lnTo>
                  <a:lnTo>
                    <a:pt x="138" y="1364"/>
                  </a:lnTo>
                  <a:lnTo>
                    <a:pt x="123" y="1208"/>
                  </a:lnTo>
                  <a:lnTo>
                    <a:pt x="102" y="1048"/>
                  </a:lnTo>
                  <a:lnTo>
                    <a:pt x="78" y="827"/>
                  </a:lnTo>
                  <a:lnTo>
                    <a:pt x="60" y="658"/>
                  </a:lnTo>
                  <a:lnTo>
                    <a:pt x="46" y="526"/>
                  </a:lnTo>
                  <a:lnTo>
                    <a:pt x="35" y="427"/>
                  </a:lnTo>
                  <a:lnTo>
                    <a:pt x="25" y="348"/>
                  </a:lnTo>
                  <a:lnTo>
                    <a:pt x="17" y="283"/>
                  </a:lnTo>
                  <a:lnTo>
                    <a:pt x="9" y="220"/>
                  </a:lnTo>
                  <a:lnTo>
                    <a:pt x="2" y="152"/>
                  </a:lnTo>
                  <a:lnTo>
                    <a:pt x="0" y="96"/>
                  </a:lnTo>
                  <a:lnTo>
                    <a:pt x="7" y="55"/>
                  </a:lnTo>
                  <a:lnTo>
                    <a:pt x="17" y="26"/>
                  </a:lnTo>
                  <a:lnTo>
                    <a:pt x="34" y="10"/>
                  </a:lnTo>
                  <a:lnTo>
                    <a:pt x="56" y="0"/>
                  </a:lnTo>
                  <a:lnTo>
                    <a:pt x="87" y="0"/>
                  </a:lnTo>
                  <a:lnTo>
                    <a:pt x="124" y="4"/>
                  </a:lnTo>
                  <a:lnTo>
                    <a:pt x="169" y="13"/>
                  </a:lnTo>
                  <a:lnTo>
                    <a:pt x="311" y="24"/>
                  </a:lnTo>
                  <a:lnTo>
                    <a:pt x="452" y="37"/>
                  </a:lnTo>
                  <a:lnTo>
                    <a:pt x="588" y="47"/>
                  </a:lnTo>
                  <a:lnTo>
                    <a:pt x="720" y="57"/>
                  </a:lnTo>
                  <a:lnTo>
                    <a:pt x="847" y="62"/>
                  </a:lnTo>
                  <a:lnTo>
                    <a:pt x="970" y="65"/>
                  </a:lnTo>
                  <a:lnTo>
                    <a:pt x="1086" y="62"/>
                  </a:lnTo>
                  <a:lnTo>
                    <a:pt x="1195" y="56"/>
                  </a:lnTo>
                  <a:lnTo>
                    <a:pt x="1211" y="61"/>
                  </a:lnTo>
                  <a:lnTo>
                    <a:pt x="1221" y="71"/>
                  </a:lnTo>
                  <a:lnTo>
                    <a:pt x="1225" y="83"/>
                  </a:lnTo>
                  <a:lnTo>
                    <a:pt x="1229" y="100"/>
                  </a:lnTo>
                  <a:lnTo>
                    <a:pt x="1227" y="119"/>
                  </a:lnTo>
                  <a:lnTo>
                    <a:pt x="1225" y="141"/>
                  </a:lnTo>
                  <a:lnTo>
                    <a:pt x="1223" y="164"/>
                  </a:lnTo>
                  <a:lnTo>
                    <a:pt x="1223" y="189"/>
                  </a:lnTo>
                  <a:close/>
                </a:path>
              </a:pathLst>
            </a:custGeom>
            <a:solidFill>
              <a:srgbClr val="19EB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Freeform 591"/>
            <p:cNvSpPr>
              <a:spLocks/>
            </p:cNvSpPr>
            <p:nvPr/>
          </p:nvSpPr>
          <p:spPr bwMode="auto">
            <a:xfrm>
              <a:off x="2507" y="2214"/>
              <a:ext cx="549" cy="969"/>
            </a:xfrm>
            <a:custGeom>
              <a:avLst/>
              <a:gdLst>
                <a:gd name="T0" fmla="*/ 1 w 1096"/>
                <a:gd name="T1" fmla="*/ 1 h 1938"/>
                <a:gd name="T2" fmla="*/ 1 w 1096"/>
                <a:gd name="T3" fmla="*/ 1 h 1938"/>
                <a:gd name="T4" fmla="*/ 1 w 1096"/>
                <a:gd name="T5" fmla="*/ 1 h 1938"/>
                <a:gd name="T6" fmla="*/ 1 w 1096"/>
                <a:gd name="T7" fmla="*/ 1 h 1938"/>
                <a:gd name="T8" fmla="*/ 1 w 1096"/>
                <a:gd name="T9" fmla="*/ 1 h 1938"/>
                <a:gd name="T10" fmla="*/ 1 w 1096"/>
                <a:gd name="T11" fmla="*/ 1 h 1938"/>
                <a:gd name="T12" fmla="*/ 1 w 1096"/>
                <a:gd name="T13" fmla="*/ 1 h 1938"/>
                <a:gd name="T14" fmla="*/ 1 w 1096"/>
                <a:gd name="T15" fmla="*/ 1 h 1938"/>
                <a:gd name="T16" fmla="*/ 1 w 1096"/>
                <a:gd name="T17" fmla="*/ 1 h 1938"/>
                <a:gd name="T18" fmla="*/ 1 w 1096"/>
                <a:gd name="T19" fmla="*/ 1 h 1938"/>
                <a:gd name="T20" fmla="*/ 1 w 1096"/>
                <a:gd name="T21" fmla="*/ 1 h 1938"/>
                <a:gd name="T22" fmla="*/ 1 w 1096"/>
                <a:gd name="T23" fmla="*/ 1 h 1938"/>
                <a:gd name="T24" fmla="*/ 1 w 1096"/>
                <a:gd name="T25" fmla="*/ 1 h 1938"/>
                <a:gd name="T26" fmla="*/ 1 w 1096"/>
                <a:gd name="T27" fmla="*/ 1 h 1938"/>
                <a:gd name="T28" fmla="*/ 1 w 1096"/>
                <a:gd name="T29" fmla="*/ 1 h 1938"/>
                <a:gd name="T30" fmla="*/ 1 w 1096"/>
                <a:gd name="T31" fmla="*/ 1 h 1938"/>
                <a:gd name="T32" fmla="*/ 1 w 1096"/>
                <a:gd name="T33" fmla="*/ 1 h 1938"/>
                <a:gd name="T34" fmla="*/ 1 w 1096"/>
                <a:gd name="T35" fmla="*/ 1 h 1938"/>
                <a:gd name="T36" fmla="*/ 1 w 1096"/>
                <a:gd name="T37" fmla="*/ 1 h 1938"/>
                <a:gd name="T38" fmla="*/ 1 w 1096"/>
                <a:gd name="T39" fmla="*/ 1 h 1938"/>
                <a:gd name="T40" fmla="*/ 1 w 1096"/>
                <a:gd name="T41" fmla="*/ 1 h 1938"/>
                <a:gd name="T42" fmla="*/ 1 w 1096"/>
                <a:gd name="T43" fmla="*/ 1 h 1938"/>
                <a:gd name="T44" fmla="*/ 1 w 1096"/>
                <a:gd name="T45" fmla="*/ 1 h 1938"/>
                <a:gd name="T46" fmla="*/ 1 w 1096"/>
                <a:gd name="T47" fmla="*/ 1 h 1938"/>
                <a:gd name="T48" fmla="*/ 1 w 1096"/>
                <a:gd name="T49" fmla="*/ 1 h 1938"/>
                <a:gd name="T50" fmla="*/ 1 w 1096"/>
                <a:gd name="T51" fmla="*/ 1 h 1938"/>
                <a:gd name="T52" fmla="*/ 1 w 1096"/>
                <a:gd name="T53" fmla="*/ 1 h 1938"/>
                <a:gd name="T54" fmla="*/ 1 w 1096"/>
                <a:gd name="T55" fmla="*/ 1 h 1938"/>
                <a:gd name="T56" fmla="*/ 1 w 1096"/>
                <a:gd name="T57" fmla="*/ 1 h 1938"/>
                <a:gd name="T58" fmla="*/ 1 w 1096"/>
                <a:gd name="T59" fmla="*/ 1 h 1938"/>
                <a:gd name="T60" fmla="*/ 1 w 1096"/>
                <a:gd name="T61" fmla="*/ 1 h 1938"/>
                <a:gd name="T62" fmla="*/ 1 w 1096"/>
                <a:gd name="T63" fmla="*/ 1 h 1938"/>
                <a:gd name="T64" fmla="*/ 0 w 1096"/>
                <a:gd name="T65" fmla="*/ 1 h 1938"/>
                <a:gd name="T66" fmla="*/ 0 w 1096"/>
                <a:gd name="T67" fmla="*/ 1 h 1938"/>
                <a:gd name="T68" fmla="*/ 1 w 1096"/>
                <a:gd name="T69" fmla="*/ 1 h 1938"/>
                <a:gd name="T70" fmla="*/ 1 w 1096"/>
                <a:gd name="T71" fmla="*/ 1 h 1938"/>
                <a:gd name="T72" fmla="*/ 1 w 1096"/>
                <a:gd name="T73" fmla="*/ 1 h 1938"/>
                <a:gd name="T74" fmla="*/ 1 w 1096"/>
                <a:gd name="T75" fmla="*/ 1 h 1938"/>
                <a:gd name="T76" fmla="*/ 1 w 1096"/>
                <a:gd name="T77" fmla="*/ 0 h 1938"/>
                <a:gd name="T78" fmla="*/ 1 w 1096"/>
                <a:gd name="T79" fmla="*/ 1 h 1938"/>
                <a:gd name="T80" fmla="*/ 1 w 1096"/>
                <a:gd name="T81" fmla="*/ 1 h 1938"/>
                <a:gd name="T82" fmla="*/ 1 w 1096"/>
                <a:gd name="T83" fmla="*/ 1 h 1938"/>
                <a:gd name="T84" fmla="*/ 1 w 1096"/>
                <a:gd name="T85" fmla="*/ 1 h 1938"/>
                <a:gd name="T86" fmla="*/ 1 w 1096"/>
                <a:gd name="T87" fmla="*/ 1 h 1938"/>
                <a:gd name="T88" fmla="*/ 1 w 1096"/>
                <a:gd name="T89" fmla="*/ 1 h 1938"/>
                <a:gd name="T90" fmla="*/ 1 w 1096"/>
                <a:gd name="T91" fmla="*/ 1 h 1938"/>
                <a:gd name="T92" fmla="*/ 1 w 1096"/>
                <a:gd name="T93" fmla="*/ 1 h 1938"/>
                <a:gd name="T94" fmla="*/ 1 w 1096"/>
                <a:gd name="T95" fmla="*/ 1 h 1938"/>
                <a:gd name="T96" fmla="*/ 1 w 1096"/>
                <a:gd name="T97" fmla="*/ 1 h 1938"/>
                <a:gd name="T98" fmla="*/ 1 w 1096"/>
                <a:gd name="T99" fmla="*/ 1 h 1938"/>
                <a:gd name="T100" fmla="*/ 1 w 1096"/>
                <a:gd name="T101" fmla="*/ 1 h 1938"/>
                <a:gd name="T102" fmla="*/ 1 w 1096"/>
                <a:gd name="T103" fmla="*/ 1 h 1938"/>
                <a:gd name="T104" fmla="*/ 1 w 1096"/>
                <a:gd name="T105" fmla="*/ 1 h 1938"/>
                <a:gd name="T106" fmla="*/ 1 w 1096"/>
                <a:gd name="T107" fmla="*/ 1 h 1938"/>
                <a:gd name="T108" fmla="*/ 1 w 1096"/>
                <a:gd name="T109" fmla="*/ 1 h 1938"/>
                <a:gd name="T110" fmla="*/ 1 w 1096"/>
                <a:gd name="T111" fmla="*/ 1 h 1938"/>
                <a:gd name="T112" fmla="*/ 1 w 1096"/>
                <a:gd name="T113" fmla="*/ 1 h 19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6"/>
                <a:gd name="T172" fmla="*/ 0 h 1938"/>
                <a:gd name="T173" fmla="*/ 1096 w 1096"/>
                <a:gd name="T174" fmla="*/ 1938 h 19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6" h="1938">
                  <a:moveTo>
                    <a:pt x="1088" y="179"/>
                  </a:moveTo>
                  <a:lnTo>
                    <a:pt x="1080" y="371"/>
                  </a:lnTo>
                  <a:lnTo>
                    <a:pt x="1070" y="570"/>
                  </a:lnTo>
                  <a:lnTo>
                    <a:pt x="1057" y="770"/>
                  </a:lnTo>
                  <a:lnTo>
                    <a:pt x="1043" y="972"/>
                  </a:lnTo>
                  <a:lnTo>
                    <a:pt x="1024" y="1171"/>
                  </a:lnTo>
                  <a:lnTo>
                    <a:pt x="1002" y="1368"/>
                  </a:lnTo>
                  <a:lnTo>
                    <a:pt x="975" y="1557"/>
                  </a:lnTo>
                  <a:lnTo>
                    <a:pt x="945" y="1740"/>
                  </a:lnTo>
                  <a:lnTo>
                    <a:pt x="907" y="1817"/>
                  </a:lnTo>
                  <a:lnTo>
                    <a:pt x="852" y="1872"/>
                  </a:lnTo>
                  <a:lnTo>
                    <a:pt x="785" y="1908"/>
                  </a:lnTo>
                  <a:lnTo>
                    <a:pt x="712" y="1929"/>
                  </a:lnTo>
                  <a:lnTo>
                    <a:pt x="637" y="1938"/>
                  </a:lnTo>
                  <a:lnTo>
                    <a:pt x="564" y="1938"/>
                  </a:lnTo>
                  <a:lnTo>
                    <a:pt x="500" y="1933"/>
                  </a:lnTo>
                  <a:lnTo>
                    <a:pt x="449" y="1926"/>
                  </a:lnTo>
                  <a:lnTo>
                    <a:pt x="335" y="1898"/>
                  </a:lnTo>
                  <a:lnTo>
                    <a:pt x="252" y="1837"/>
                  </a:lnTo>
                  <a:lnTo>
                    <a:pt x="196" y="1746"/>
                  </a:lnTo>
                  <a:lnTo>
                    <a:pt x="160" y="1634"/>
                  </a:lnTo>
                  <a:lnTo>
                    <a:pt x="136" y="1500"/>
                  </a:lnTo>
                  <a:lnTo>
                    <a:pt x="120" y="1354"/>
                  </a:lnTo>
                  <a:lnTo>
                    <a:pt x="105" y="1198"/>
                  </a:lnTo>
                  <a:lnTo>
                    <a:pt x="86" y="1038"/>
                  </a:lnTo>
                  <a:lnTo>
                    <a:pt x="66" y="819"/>
                  </a:lnTo>
                  <a:lnTo>
                    <a:pt x="50" y="651"/>
                  </a:lnTo>
                  <a:lnTo>
                    <a:pt x="38" y="520"/>
                  </a:lnTo>
                  <a:lnTo>
                    <a:pt x="28" y="422"/>
                  </a:lnTo>
                  <a:lnTo>
                    <a:pt x="20" y="343"/>
                  </a:lnTo>
                  <a:lnTo>
                    <a:pt x="12" y="277"/>
                  </a:lnTo>
                  <a:lnTo>
                    <a:pt x="6" y="214"/>
                  </a:lnTo>
                  <a:lnTo>
                    <a:pt x="0" y="146"/>
                  </a:lnTo>
                  <a:lnTo>
                    <a:pt x="0" y="93"/>
                  </a:lnTo>
                  <a:lnTo>
                    <a:pt x="5" y="54"/>
                  </a:lnTo>
                  <a:lnTo>
                    <a:pt x="14" y="27"/>
                  </a:lnTo>
                  <a:lnTo>
                    <a:pt x="29" y="10"/>
                  </a:lnTo>
                  <a:lnTo>
                    <a:pt x="49" y="1"/>
                  </a:lnTo>
                  <a:lnTo>
                    <a:pt x="76" y="0"/>
                  </a:lnTo>
                  <a:lnTo>
                    <a:pt x="107" y="4"/>
                  </a:lnTo>
                  <a:lnTo>
                    <a:pt x="148" y="12"/>
                  </a:lnTo>
                  <a:lnTo>
                    <a:pt x="281" y="22"/>
                  </a:lnTo>
                  <a:lnTo>
                    <a:pt x="410" y="32"/>
                  </a:lnTo>
                  <a:lnTo>
                    <a:pt x="534" y="41"/>
                  </a:lnTo>
                  <a:lnTo>
                    <a:pt x="654" y="49"/>
                  </a:lnTo>
                  <a:lnTo>
                    <a:pt x="767" y="53"/>
                  </a:lnTo>
                  <a:lnTo>
                    <a:pt x="874" y="55"/>
                  </a:lnTo>
                  <a:lnTo>
                    <a:pt x="974" y="54"/>
                  </a:lnTo>
                  <a:lnTo>
                    <a:pt x="1069" y="50"/>
                  </a:lnTo>
                  <a:lnTo>
                    <a:pt x="1083" y="54"/>
                  </a:lnTo>
                  <a:lnTo>
                    <a:pt x="1092" y="64"/>
                  </a:lnTo>
                  <a:lnTo>
                    <a:pt x="1095" y="76"/>
                  </a:lnTo>
                  <a:lnTo>
                    <a:pt x="1096" y="92"/>
                  </a:lnTo>
                  <a:lnTo>
                    <a:pt x="1093" y="110"/>
                  </a:lnTo>
                  <a:lnTo>
                    <a:pt x="1091" y="131"/>
                  </a:lnTo>
                  <a:lnTo>
                    <a:pt x="1088" y="154"/>
                  </a:lnTo>
                  <a:lnTo>
                    <a:pt x="1088" y="179"/>
                  </a:lnTo>
                  <a:close/>
                </a:path>
              </a:pathLst>
            </a:custGeom>
            <a:solidFill>
              <a:srgbClr val="1F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592"/>
            <p:cNvSpPr>
              <a:spLocks/>
            </p:cNvSpPr>
            <p:nvPr/>
          </p:nvSpPr>
          <p:spPr bwMode="auto">
            <a:xfrm>
              <a:off x="3160" y="2065"/>
              <a:ext cx="121" cy="128"/>
            </a:xfrm>
            <a:custGeom>
              <a:avLst/>
              <a:gdLst>
                <a:gd name="T0" fmla="*/ 1 w 242"/>
                <a:gd name="T1" fmla="*/ 1 h 256"/>
                <a:gd name="T2" fmla="*/ 1 w 242"/>
                <a:gd name="T3" fmla="*/ 1 h 256"/>
                <a:gd name="T4" fmla="*/ 1 w 242"/>
                <a:gd name="T5" fmla="*/ 1 h 256"/>
                <a:gd name="T6" fmla="*/ 1 w 242"/>
                <a:gd name="T7" fmla="*/ 1 h 256"/>
                <a:gd name="T8" fmla="*/ 1 w 242"/>
                <a:gd name="T9" fmla="*/ 1 h 256"/>
                <a:gd name="T10" fmla="*/ 1 w 242"/>
                <a:gd name="T11" fmla="*/ 1 h 256"/>
                <a:gd name="T12" fmla="*/ 0 w 242"/>
                <a:gd name="T13" fmla="*/ 1 h 256"/>
                <a:gd name="T14" fmla="*/ 1 w 242"/>
                <a:gd name="T15" fmla="*/ 1 h 256"/>
                <a:gd name="T16" fmla="*/ 1 w 242"/>
                <a:gd name="T17" fmla="*/ 1 h 256"/>
                <a:gd name="T18" fmla="*/ 1 w 242"/>
                <a:gd name="T19" fmla="*/ 1 h 256"/>
                <a:gd name="T20" fmla="*/ 1 w 242"/>
                <a:gd name="T21" fmla="*/ 1 h 256"/>
                <a:gd name="T22" fmla="*/ 1 w 242"/>
                <a:gd name="T23" fmla="*/ 1 h 256"/>
                <a:gd name="T24" fmla="*/ 1 w 242"/>
                <a:gd name="T25" fmla="*/ 1 h 256"/>
                <a:gd name="T26" fmla="*/ 1 w 242"/>
                <a:gd name="T27" fmla="*/ 1 h 256"/>
                <a:gd name="T28" fmla="*/ 1 w 242"/>
                <a:gd name="T29" fmla="*/ 1 h 256"/>
                <a:gd name="T30" fmla="*/ 1 w 242"/>
                <a:gd name="T31" fmla="*/ 1 h 256"/>
                <a:gd name="T32" fmla="*/ 1 w 242"/>
                <a:gd name="T33" fmla="*/ 1 h 256"/>
                <a:gd name="T34" fmla="*/ 1 w 242"/>
                <a:gd name="T35" fmla="*/ 1 h 256"/>
                <a:gd name="T36" fmla="*/ 1 w 242"/>
                <a:gd name="T37" fmla="*/ 1 h 256"/>
                <a:gd name="T38" fmla="*/ 1 w 242"/>
                <a:gd name="T39" fmla="*/ 1 h 256"/>
                <a:gd name="T40" fmla="*/ 1 w 242"/>
                <a:gd name="T41" fmla="*/ 1 h 256"/>
                <a:gd name="T42" fmla="*/ 1 w 242"/>
                <a:gd name="T43" fmla="*/ 1 h 256"/>
                <a:gd name="T44" fmla="*/ 1 w 242"/>
                <a:gd name="T45" fmla="*/ 1 h 256"/>
                <a:gd name="T46" fmla="*/ 1 w 242"/>
                <a:gd name="T47" fmla="*/ 1 h 256"/>
                <a:gd name="T48" fmla="*/ 1 w 242"/>
                <a:gd name="T49" fmla="*/ 0 h 256"/>
                <a:gd name="T50" fmla="*/ 1 w 242"/>
                <a:gd name="T51" fmla="*/ 0 h 256"/>
                <a:gd name="T52" fmla="*/ 1 w 242"/>
                <a:gd name="T53" fmla="*/ 1 h 256"/>
                <a:gd name="T54" fmla="*/ 1 w 242"/>
                <a:gd name="T55" fmla="*/ 1 h 256"/>
                <a:gd name="T56" fmla="*/ 1 w 242"/>
                <a:gd name="T57" fmla="*/ 1 h 256"/>
                <a:gd name="T58" fmla="*/ 1 w 242"/>
                <a:gd name="T59" fmla="*/ 0 h 256"/>
                <a:gd name="T60" fmla="*/ 1 w 242"/>
                <a:gd name="T61" fmla="*/ 0 h 256"/>
                <a:gd name="T62" fmla="*/ 1 w 242"/>
                <a:gd name="T63" fmla="*/ 1 h 256"/>
                <a:gd name="T64" fmla="*/ 1 w 242"/>
                <a:gd name="T65" fmla="*/ 1 h 256"/>
                <a:gd name="T66" fmla="*/ 1 w 242"/>
                <a:gd name="T67" fmla="*/ 1 h 256"/>
                <a:gd name="T68" fmla="*/ 1 w 242"/>
                <a:gd name="T69" fmla="*/ 1 h 256"/>
                <a:gd name="T70" fmla="*/ 1 w 242"/>
                <a:gd name="T71" fmla="*/ 1 h 256"/>
                <a:gd name="T72" fmla="*/ 1 w 242"/>
                <a:gd name="T73" fmla="*/ 1 h 256"/>
                <a:gd name="T74" fmla="*/ 1 w 242"/>
                <a:gd name="T75" fmla="*/ 1 h 256"/>
                <a:gd name="T76" fmla="*/ 1 w 242"/>
                <a:gd name="T77" fmla="*/ 1 h 2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2"/>
                <a:gd name="T118" fmla="*/ 0 h 256"/>
                <a:gd name="T119" fmla="*/ 242 w 242"/>
                <a:gd name="T120" fmla="*/ 256 h 2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2" h="256">
                  <a:moveTo>
                    <a:pt x="242" y="67"/>
                  </a:moveTo>
                  <a:lnTo>
                    <a:pt x="207" y="188"/>
                  </a:lnTo>
                  <a:lnTo>
                    <a:pt x="160" y="247"/>
                  </a:lnTo>
                  <a:lnTo>
                    <a:pt x="107" y="256"/>
                  </a:lnTo>
                  <a:lnTo>
                    <a:pt x="58" y="232"/>
                  </a:lnTo>
                  <a:lnTo>
                    <a:pt x="19" y="187"/>
                  </a:lnTo>
                  <a:lnTo>
                    <a:pt x="0" y="138"/>
                  </a:lnTo>
                  <a:lnTo>
                    <a:pt x="7" y="97"/>
                  </a:lnTo>
                  <a:lnTo>
                    <a:pt x="50" y="81"/>
                  </a:lnTo>
                  <a:lnTo>
                    <a:pt x="53" y="94"/>
                  </a:lnTo>
                  <a:lnTo>
                    <a:pt x="59" y="108"/>
                  </a:lnTo>
                  <a:lnTo>
                    <a:pt x="65" y="119"/>
                  </a:lnTo>
                  <a:lnTo>
                    <a:pt x="73" y="129"/>
                  </a:lnTo>
                  <a:lnTo>
                    <a:pt x="82" y="139"/>
                  </a:lnTo>
                  <a:lnTo>
                    <a:pt x="91" y="149"/>
                  </a:lnTo>
                  <a:lnTo>
                    <a:pt x="101" y="160"/>
                  </a:lnTo>
                  <a:lnTo>
                    <a:pt x="112" y="172"/>
                  </a:lnTo>
                  <a:lnTo>
                    <a:pt x="139" y="161"/>
                  </a:lnTo>
                  <a:lnTo>
                    <a:pt x="156" y="144"/>
                  </a:lnTo>
                  <a:lnTo>
                    <a:pt x="164" y="121"/>
                  </a:lnTo>
                  <a:lnTo>
                    <a:pt x="168" y="94"/>
                  </a:lnTo>
                  <a:lnTo>
                    <a:pt x="168" y="67"/>
                  </a:lnTo>
                  <a:lnTo>
                    <a:pt x="170" y="41"/>
                  </a:lnTo>
                  <a:lnTo>
                    <a:pt x="177" y="17"/>
                  </a:lnTo>
                  <a:lnTo>
                    <a:pt x="189" y="0"/>
                  </a:lnTo>
                  <a:lnTo>
                    <a:pt x="197" y="0"/>
                  </a:lnTo>
                  <a:lnTo>
                    <a:pt x="208" y="1"/>
                  </a:lnTo>
                  <a:lnTo>
                    <a:pt x="213" y="1"/>
                  </a:lnTo>
                  <a:lnTo>
                    <a:pt x="220" y="1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6" y="9"/>
                  </a:lnTo>
                  <a:lnTo>
                    <a:pt x="239" y="19"/>
                  </a:lnTo>
                  <a:lnTo>
                    <a:pt x="240" y="26"/>
                  </a:lnTo>
                  <a:lnTo>
                    <a:pt x="242" y="34"/>
                  </a:lnTo>
                  <a:lnTo>
                    <a:pt x="242" y="42"/>
                  </a:lnTo>
                  <a:lnTo>
                    <a:pt x="242" y="49"/>
                  </a:lnTo>
                  <a:lnTo>
                    <a:pt x="242" y="58"/>
                  </a:lnTo>
                  <a:lnTo>
                    <a:pt x="242" y="67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593"/>
            <p:cNvSpPr>
              <a:spLocks/>
            </p:cNvSpPr>
            <p:nvPr/>
          </p:nvSpPr>
          <p:spPr bwMode="auto">
            <a:xfrm>
              <a:off x="3055" y="1996"/>
              <a:ext cx="195" cy="179"/>
            </a:xfrm>
            <a:custGeom>
              <a:avLst/>
              <a:gdLst>
                <a:gd name="T0" fmla="*/ 1 w 390"/>
                <a:gd name="T1" fmla="*/ 1 h 358"/>
                <a:gd name="T2" fmla="*/ 1 w 390"/>
                <a:gd name="T3" fmla="*/ 1 h 358"/>
                <a:gd name="T4" fmla="*/ 1 w 390"/>
                <a:gd name="T5" fmla="*/ 1 h 358"/>
                <a:gd name="T6" fmla="*/ 1 w 390"/>
                <a:gd name="T7" fmla="*/ 1 h 358"/>
                <a:gd name="T8" fmla="*/ 1 w 390"/>
                <a:gd name="T9" fmla="*/ 1 h 358"/>
                <a:gd name="T10" fmla="*/ 1 w 390"/>
                <a:gd name="T11" fmla="*/ 1 h 358"/>
                <a:gd name="T12" fmla="*/ 1 w 390"/>
                <a:gd name="T13" fmla="*/ 1 h 358"/>
                <a:gd name="T14" fmla="*/ 1 w 390"/>
                <a:gd name="T15" fmla="*/ 1 h 358"/>
                <a:gd name="T16" fmla="*/ 1 w 390"/>
                <a:gd name="T17" fmla="*/ 1 h 358"/>
                <a:gd name="T18" fmla="*/ 1 w 390"/>
                <a:gd name="T19" fmla="*/ 1 h 358"/>
                <a:gd name="T20" fmla="*/ 1 w 390"/>
                <a:gd name="T21" fmla="*/ 1 h 358"/>
                <a:gd name="T22" fmla="*/ 1 w 390"/>
                <a:gd name="T23" fmla="*/ 1 h 358"/>
                <a:gd name="T24" fmla="*/ 1 w 390"/>
                <a:gd name="T25" fmla="*/ 1 h 358"/>
                <a:gd name="T26" fmla="*/ 1 w 390"/>
                <a:gd name="T27" fmla="*/ 1 h 358"/>
                <a:gd name="T28" fmla="*/ 1 w 390"/>
                <a:gd name="T29" fmla="*/ 1 h 358"/>
                <a:gd name="T30" fmla="*/ 1 w 390"/>
                <a:gd name="T31" fmla="*/ 1 h 358"/>
                <a:gd name="T32" fmla="*/ 1 w 390"/>
                <a:gd name="T33" fmla="*/ 1 h 358"/>
                <a:gd name="T34" fmla="*/ 1 w 390"/>
                <a:gd name="T35" fmla="*/ 1 h 358"/>
                <a:gd name="T36" fmla="*/ 1 w 390"/>
                <a:gd name="T37" fmla="*/ 1 h 358"/>
                <a:gd name="T38" fmla="*/ 1 w 390"/>
                <a:gd name="T39" fmla="*/ 1 h 358"/>
                <a:gd name="T40" fmla="*/ 1 w 390"/>
                <a:gd name="T41" fmla="*/ 1 h 358"/>
                <a:gd name="T42" fmla="*/ 1 w 390"/>
                <a:gd name="T43" fmla="*/ 1 h 358"/>
                <a:gd name="T44" fmla="*/ 1 w 390"/>
                <a:gd name="T45" fmla="*/ 1 h 358"/>
                <a:gd name="T46" fmla="*/ 1 w 390"/>
                <a:gd name="T47" fmla="*/ 1 h 358"/>
                <a:gd name="T48" fmla="*/ 1 w 390"/>
                <a:gd name="T49" fmla="*/ 1 h 358"/>
                <a:gd name="T50" fmla="*/ 1 w 390"/>
                <a:gd name="T51" fmla="*/ 1 h 358"/>
                <a:gd name="T52" fmla="*/ 1 w 390"/>
                <a:gd name="T53" fmla="*/ 1 h 358"/>
                <a:gd name="T54" fmla="*/ 1 w 390"/>
                <a:gd name="T55" fmla="*/ 1 h 358"/>
                <a:gd name="T56" fmla="*/ 1 w 390"/>
                <a:gd name="T57" fmla="*/ 1 h 358"/>
                <a:gd name="T58" fmla="*/ 1 w 390"/>
                <a:gd name="T59" fmla="*/ 1 h 358"/>
                <a:gd name="T60" fmla="*/ 1 w 390"/>
                <a:gd name="T61" fmla="*/ 1 h 358"/>
                <a:gd name="T62" fmla="*/ 1 w 390"/>
                <a:gd name="T63" fmla="*/ 1 h 358"/>
                <a:gd name="T64" fmla="*/ 1 w 390"/>
                <a:gd name="T65" fmla="*/ 1 h 358"/>
                <a:gd name="T66" fmla="*/ 0 w 390"/>
                <a:gd name="T67" fmla="*/ 1 h 358"/>
                <a:gd name="T68" fmla="*/ 1 w 390"/>
                <a:gd name="T69" fmla="*/ 1 h 358"/>
                <a:gd name="T70" fmla="*/ 1 w 390"/>
                <a:gd name="T71" fmla="*/ 1 h 358"/>
                <a:gd name="T72" fmla="*/ 1 w 390"/>
                <a:gd name="T73" fmla="*/ 1 h 358"/>
                <a:gd name="T74" fmla="*/ 1 w 390"/>
                <a:gd name="T75" fmla="*/ 1 h 358"/>
                <a:gd name="T76" fmla="*/ 1 w 390"/>
                <a:gd name="T77" fmla="*/ 0 h 358"/>
                <a:gd name="T78" fmla="*/ 1 w 390"/>
                <a:gd name="T79" fmla="*/ 0 h 358"/>
                <a:gd name="T80" fmla="*/ 1 w 390"/>
                <a:gd name="T81" fmla="*/ 1 h 358"/>
                <a:gd name="T82" fmla="*/ 1 w 390"/>
                <a:gd name="T83" fmla="*/ 1 h 358"/>
                <a:gd name="T84" fmla="*/ 1 w 390"/>
                <a:gd name="T85" fmla="*/ 1 h 3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58"/>
                <a:gd name="T131" fmla="*/ 390 w 390"/>
                <a:gd name="T132" fmla="*/ 358 h 3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58">
                  <a:moveTo>
                    <a:pt x="390" y="52"/>
                  </a:moveTo>
                  <a:lnTo>
                    <a:pt x="374" y="69"/>
                  </a:lnTo>
                  <a:lnTo>
                    <a:pt x="365" y="90"/>
                  </a:lnTo>
                  <a:lnTo>
                    <a:pt x="360" y="112"/>
                  </a:lnTo>
                  <a:lnTo>
                    <a:pt x="359" y="138"/>
                  </a:lnTo>
                  <a:lnTo>
                    <a:pt x="359" y="162"/>
                  </a:lnTo>
                  <a:lnTo>
                    <a:pt x="362" y="186"/>
                  </a:lnTo>
                  <a:lnTo>
                    <a:pt x="363" y="207"/>
                  </a:lnTo>
                  <a:lnTo>
                    <a:pt x="366" y="228"/>
                  </a:lnTo>
                  <a:lnTo>
                    <a:pt x="346" y="203"/>
                  </a:lnTo>
                  <a:lnTo>
                    <a:pt x="328" y="184"/>
                  </a:lnTo>
                  <a:lnTo>
                    <a:pt x="312" y="169"/>
                  </a:lnTo>
                  <a:lnTo>
                    <a:pt x="297" y="160"/>
                  </a:lnTo>
                  <a:lnTo>
                    <a:pt x="282" y="152"/>
                  </a:lnTo>
                  <a:lnTo>
                    <a:pt x="271" y="149"/>
                  </a:lnTo>
                  <a:lnTo>
                    <a:pt x="259" y="149"/>
                  </a:lnTo>
                  <a:lnTo>
                    <a:pt x="251" y="152"/>
                  </a:lnTo>
                  <a:lnTo>
                    <a:pt x="215" y="169"/>
                  </a:lnTo>
                  <a:lnTo>
                    <a:pt x="193" y="194"/>
                  </a:lnTo>
                  <a:lnTo>
                    <a:pt x="178" y="221"/>
                  </a:lnTo>
                  <a:lnTo>
                    <a:pt x="172" y="251"/>
                  </a:lnTo>
                  <a:lnTo>
                    <a:pt x="169" y="281"/>
                  </a:lnTo>
                  <a:lnTo>
                    <a:pt x="169" y="310"/>
                  </a:lnTo>
                  <a:lnTo>
                    <a:pt x="168" y="336"/>
                  </a:lnTo>
                  <a:lnTo>
                    <a:pt x="166" y="358"/>
                  </a:lnTo>
                  <a:lnTo>
                    <a:pt x="151" y="358"/>
                  </a:lnTo>
                  <a:lnTo>
                    <a:pt x="135" y="358"/>
                  </a:lnTo>
                  <a:lnTo>
                    <a:pt x="116" y="358"/>
                  </a:lnTo>
                  <a:lnTo>
                    <a:pt x="98" y="358"/>
                  </a:lnTo>
                  <a:lnTo>
                    <a:pt x="79" y="358"/>
                  </a:lnTo>
                  <a:lnTo>
                    <a:pt x="61" y="358"/>
                  </a:lnTo>
                  <a:lnTo>
                    <a:pt x="45" y="358"/>
                  </a:lnTo>
                  <a:lnTo>
                    <a:pt x="32" y="358"/>
                  </a:lnTo>
                  <a:lnTo>
                    <a:pt x="0" y="300"/>
                  </a:lnTo>
                  <a:lnTo>
                    <a:pt x="2" y="230"/>
                  </a:lnTo>
                  <a:lnTo>
                    <a:pt x="31" y="156"/>
                  </a:lnTo>
                  <a:lnTo>
                    <a:pt x="82" y="87"/>
                  </a:lnTo>
                  <a:lnTo>
                    <a:pt x="149" y="31"/>
                  </a:lnTo>
                  <a:lnTo>
                    <a:pt x="227" y="0"/>
                  </a:lnTo>
                  <a:lnTo>
                    <a:pt x="308" y="0"/>
                  </a:lnTo>
                  <a:lnTo>
                    <a:pt x="390" y="43"/>
                  </a:lnTo>
                  <a:lnTo>
                    <a:pt x="390" y="47"/>
                  </a:lnTo>
                  <a:lnTo>
                    <a:pt x="390" y="5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Freeform 594"/>
            <p:cNvSpPr>
              <a:spLocks/>
            </p:cNvSpPr>
            <p:nvPr/>
          </p:nvSpPr>
          <p:spPr bwMode="auto">
            <a:xfrm>
              <a:off x="3154" y="1397"/>
              <a:ext cx="86" cy="154"/>
            </a:xfrm>
            <a:custGeom>
              <a:avLst/>
              <a:gdLst>
                <a:gd name="T0" fmla="*/ 0 w 174"/>
                <a:gd name="T1" fmla="*/ 0 h 309"/>
                <a:gd name="T2" fmla="*/ 0 w 174"/>
                <a:gd name="T3" fmla="*/ 0 h 309"/>
                <a:gd name="T4" fmla="*/ 0 w 174"/>
                <a:gd name="T5" fmla="*/ 0 h 309"/>
                <a:gd name="T6" fmla="*/ 0 w 174"/>
                <a:gd name="T7" fmla="*/ 0 h 309"/>
                <a:gd name="T8" fmla="*/ 0 w 174"/>
                <a:gd name="T9" fmla="*/ 0 h 309"/>
                <a:gd name="T10" fmla="*/ 0 w 174"/>
                <a:gd name="T11" fmla="*/ 0 h 309"/>
                <a:gd name="T12" fmla="*/ 0 w 174"/>
                <a:gd name="T13" fmla="*/ 0 h 309"/>
                <a:gd name="T14" fmla="*/ 0 w 174"/>
                <a:gd name="T15" fmla="*/ 0 h 309"/>
                <a:gd name="T16" fmla="*/ 0 w 174"/>
                <a:gd name="T17" fmla="*/ 0 h 309"/>
                <a:gd name="T18" fmla="*/ 0 w 174"/>
                <a:gd name="T19" fmla="*/ 0 h 309"/>
                <a:gd name="T20" fmla="*/ 0 w 174"/>
                <a:gd name="T21" fmla="*/ 0 h 309"/>
                <a:gd name="T22" fmla="*/ 0 w 174"/>
                <a:gd name="T23" fmla="*/ 0 h 309"/>
                <a:gd name="T24" fmla="*/ 0 w 174"/>
                <a:gd name="T25" fmla="*/ 0 h 309"/>
                <a:gd name="T26" fmla="*/ 0 w 174"/>
                <a:gd name="T27" fmla="*/ 0 h 309"/>
                <a:gd name="T28" fmla="*/ 0 w 174"/>
                <a:gd name="T29" fmla="*/ 0 h 309"/>
                <a:gd name="T30" fmla="*/ 0 w 174"/>
                <a:gd name="T31" fmla="*/ 0 h 309"/>
                <a:gd name="T32" fmla="*/ 0 w 174"/>
                <a:gd name="T33" fmla="*/ 0 h 309"/>
                <a:gd name="T34" fmla="*/ 0 w 174"/>
                <a:gd name="T35" fmla="*/ 0 h 309"/>
                <a:gd name="T36" fmla="*/ 0 w 174"/>
                <a:gd name="T37" fmla="*/ 0 h 309"/>
                <a:gd name="T38" fmla="*/ 0 w 174"/>
                <a:gd name="T39" fmla="*/ 0 h 309"/>
                <a:gd name="T40" fmla="*/ 0 w 174"/>
                <a:gd name="T41" fmla="*/ 0 h 309"/>
                <a:gd name="T42" fmla="*/ 0 w 174"/>
                <a:gd name="T43" fmla="*/ 0 h 309"/>
                <a:gd name="T44" fmla="*/ 0 w 174"/>
                <a:gd name="T45" fmla="*/ 0 h 309"/>
                <a:gd name="T46" fmla="*/ 0 w 174"/>
                <a:gd name="T47" fmla="*/ 0 h 309"/>
                <a:gd name="T48" fmla="*/ 0 w 174"/>
                <a:gd name="T49" fmla="*/ 0 h 309"/>
                <a:gd name="T50" fmla="*/ 0 w 174"/>
                <a:gd name="T51" fmla="*/ 0 h 309"/>
                <a:gd name="T52" fmla="*/ 0 w 174"/>
                <a:gd name="T53" fmla="*/ 0 h 309"/>
                <a:gd name="T54" fmla="*/ 0 w 174"/>
                <a:gd name="T55" fmla="*/ 0 h 309"/>
                <a:gd name="T56" fmla="*/ 0 w 174"/>
                <a:gd name="T57" fmla="*/ 0 h 309"/>
                <a:gd name="T58" fmla="*/ 0 w 174"/>
                <a:gd name="T59" fmla="*/ 0 h 309"/>
                <a:gd name="T60" fmla="*/ 0 w 174"/>
                <a:gd name="T61" fmla="*/ 0 h 3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4"/>
                <a:gd name="T94" fmla="*/ 0 h 309"/>
                <a:gd name="T95" fmla="*/ 174 w 174"/>
                <a:gd name="T96" fmla="*/ 309 h 3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4" h="309">
                  <a:moveTo>
                    <a:pt x="174" y="92"/>
                  </a:moveTo>
                  <a:lnTo>
                    <a:pt x="170" y="95"/>
                  </a:lnTo>
                  <a:lnTo>
                    <a:pt x="169" y="100"/>
                  </a:lnTo>
                  <a:lnTo>
                    <a:pt x="169" y="106"/>
                  </a:lnTo>
                  <a:lnTo>
                    <a:pt x="169" y="111"/>
                  </a:lnTo>
                  <a:lnTo>
                    <a:pt x="123" y="114"/>
                  </a:lnTo>
                  <a:lnTo>
                    <a:pt x="91" y="127"/>
                  </a:lnTo>
                  <a:lnTo>
                    <a:pt x="69" y="143"/>
                  </a:lnTo>
                  <a:lnTo>
                    <a:pt x="59" y="168"/>
                  </a:lnTo>
                  <a:lnTo>
                    <a:pt x="58" y="193"/>
                  </a:lnTo>
                  <a:lnTo>
                    <a:pt x="66" y="222"/>
                  </a:lnTo>
                  <a:lnTo>
                    <a:pt x="84" y="252"/>
                  </a:lnTo>
                  <a:lnTo>
                    <a:pt x="112" y="282"/>
                  </a:lnTo>
                  <a:lnTo>
                    <a:pt x="106" y="290"/>
                  </a:lnTo>
                  <a:lnTo>
                    <a:pt x="106" y="297"/>
                  </a:lnTo>
                  <a:lnTo>
                    <a:pt x="57" y="309"/>
                  </a:lnTo>
                  <a:lnTo>
                    <a:pt x="23" y="292"/>
                  </a:lnTo>
                  <a:lnTo>
                    <a:pt x="4" y="252"/>
                  </a:lnTo>
                  <a:lnTo>
                    <a:pt x="0" y="198"/>
                  </a:lnTo>
                  <a:lnTo>
                    <a:pt x="5" y="137"/>
                  </a:lnTo>
                  <a:lnTo>
                    <a:pt x="24" y="79"/>
                  </a:lnTo>
                  <a:lnTo>
                    <a:pt x="51" y="31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32" y="5"/>
                  </a:lnTo>
                  <a:lnTo>
                    <a:pt x="145" y="11"/>
                  </a:lnTo>
                  <a:lnTo>
                    <a:pt x="157" y="20"/>
                  </a:lnTo>
                  <a:lnTo>
                    <a:pt x="163" y="33"/>
                  </a:lnTo>
                  <a:lnTo>
                    <a:pt x="169" y="49"/>
                  </a:lnTo>
                  <a:lnTo>
                    <a:pt x="171" y="68"/>
                  </a:lnTo>
                  <a:lnTo>
                    <a:pt x="174" y="92"/>
                  </a:lnTo>
                  <a:close/>
                </a:path>
              </a:pathLst>
            </a:cu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Freeform 595"/>
            <p:cNvSpPr>
              <a:spLocks/>
            </p:cNvSpPr>
            <p:nvPr/>
          </p:nvSpPr>
          <p:spPr bwMode="auto">
            <a:xfrm>
              <a:off x="3195" y="2089"/>
              <a:ext cx="31" cy="45"/>
            </a:xfrm>
            <a:custGeom>
              <a:avLst/>
              <a:gdLst>
                <a:gd name="T0" fmla="*/ 1 w 62"/>
                <a:gd name="T1" fmla="*/ 0 h 91"/>
                <a:gd name="T2" fmla="*/ 1 w 62"/>
                <a:gd name="T3" fmla="*/ 0 h 91"/>
                <a:gd name="T4" fmla="*/ 1 w 62"/>
                <a:gd name="T5" fmla="*/ 0 h 91"/>
                <a:gd name="T6" fmla="*/ 1 w 62"/>
                <a:gd name="T7" fmla="*/ 0 h 91"/>
                <a:gd name="T8" fmla="*/ 1 w 62"/>
                <a:gd name="T9" fmla="*/ 0 h 91"/>
                <a:gd name="T10" fmla="*/ 1 w 62"/>
                <a:gd name="T11" fmla="*/ 0 h 91"/>
                <a:gd name="T12" fmla="*/ 1 w 62"/>
                <a:gd name="T13" fmla="*/ 0 h 91"/>
                <a:gd name="T14" fmla="*/ 1 w 62"/>
                <a:gd name="T15" fmla="*/ 0 h 91"/>
                <a:gd name="T16" fmla="*/ 0 w 62"/>
                <a:gd name="T17" fmla="*/ 0 h 91"/>
                <a:gd name="T18" fmla="*/ 1 w 62"/>
                <a:gd name="T19" fmla="*/ 0 h 91"/>
                <a:gd name="T20" fmla="*/ 1 w 62"/>
                <a:gd name="T21" fmla="*/ 0 h 91"/>
                <a:gd name="T22" fmla="*/ 1 w 62"/>
                <a:gd name="T23" fmla="*/ 0 h 91"/>
                <a:gd name="T24" fmla="*/ 1 w 62"/>
                <a:gd name="T25" fmla="*/ 0 h 91"/>
                <a:gd name="T26" fmla="*/ 1 w 62"/>
                <a:gd name="T27" fmla="*/ 0 h 91"/>
                <a:gd name="T28" fmla="*/ 1 w 62"/>
                <a:gd name="T29" fmla="*/ 0 h 91"/>
                <a:gd name="T30" fmla="*/ 1 w 62"/>
                <a:gd name="T31" fmla="*/ 0 h 91"/>
                <a:gd name="T32" fmla="*/ 1 w 62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91"/>
                <a:gd name="T53" fmla="*/ 62 w 62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91">
                  <a:moveTo>
                    <a:pt x="62" y="91"/>
                  </a:moveTo>
                  <a:lnTo>
                    <a:pt x="42" y="91"/>
                  </a:lnTo>
                  <a:lnTo>
                    <a:pt x="29" y="85"/>
                  </a:lnTo>
                  <a:lnTo>
                    <a:pt x="18" y="76"/>
                  </a:lnTo>
                  <a:lnTo>
                    <a:pt x="12" y="64"/>
                  </a:lnTo>
                  <a:lnTo>
                    <a:pt x="6" y="49"/>
                  </a:lnTo>
                  <a:lnTo>
                    <a:pt x="3" y="33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29" y="10"/>
                  </a:lnTo>
                  <a:lnTo>
                    <a:pt x="39" y="19"/>
                  </a:lnTo>
                  <a:lnTo>
                    <a:pt x="48" y="33"/>
                  </a:lnTo>
                  <a:lnTo>
                    <a:pt x="53" y="45"/>
                  </a:lnTo>
                  <a:lnTo>
                    <a:pt x="57" y="60"/>
                  </a:lnTo>
                  <a:lnTo>
                    <a:pt x="59" y="75"/>
                  </a:lnTo>
                  <a:lnTo>
                    <a:pt x="62" y="91"/>
                  </a:lnTo>
                  <a:close/>
                </a:path>
              </a:pathLst>
            </a:custGeom>
            <a:solidFill>
              <a:srgbClr val="FFF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Freeform 596"/>
            <p:cNvSpPr>
              <a:spLocks/>
            </p:cNvSpPr>
            <p:nvPr/>
          </p:nvSpPr>
          <p:spPr bwMode="auto">
            <a:xfrm>
              <a:off x="2233" y="2097"/>
              <a:ext cx="954" cy="129"/>
            </a:xfrm>
            <a:custGeom>
              <a:avLst/>
              <a:gdLst>
                <a:gd name="T0" fmla="*/ 0 w 1910"/>
                <a:gd name="T1" fmla="*/ 1 h 258"/>
                <a:gd name="T2" fmla="*/ 0 w 1910"/>
                <a:gd name="T3" fmla="*/ 1 h 258"/>
                <a:gd name="T4" fmla="*/ 0 w 1910"/>
                <a:gd name="T5" fmla="*/ 1 h 258"/>
                <a:gd name="T6" fmla="*/ 0 w 1910"/>
                <a:gd name="T7" fmla="*/ 1 h 258"/>
                <a:gd name="T8" fmla="*/ 0 w 1910"/>
                <a:gd name="T9" fmla="*/ 1 h 258"/>
                <a:gd name="T10" fmla="*/ 0 w 1910"/>
                <a:gd name="T11" fmla="*/ 1 h 258"/>
                <a:gd name="T12" fmla="*/ 0 w 1910"/>
                <a:gd name="T13" fmla="*/ 1 h 258"/>
                <a:gd name="T14" fmla="*/ 0 w 1910"/>
                <a:gd name="T15" fmla="*/ 1 h 258"/>
                <a:gd name="T16" fmla="*/ 0 w 1910"/>
                <a:gd name="T17" fmla="*/ 1 h 258"/>
                <a:gd name="T18" fmla="*/ 0 w 1910"/>
                <a:gd name="T19" fmla="*/ 1 h 258"/>
                <a:gd name="T20" fmla="*/ 0 w 1910"/>
                <a:gd name="T21" fmla="*/ 1 h 258"/>
                <a:gd name="T22" fmla="*/ 0 w 1910"/>
                <a:gd name="T23" fmla="*/ 1 h 258"/>
                <a:gd name="T24" fmla="*/ 0 w 1910"/>
                <a:gd name="T25" fmla="*/ 1 h 258"/>
                <a:gd name="T26" fmla="*/ 0 w 1910"/>
                <a:gd name="T27" fmla="*/ 1 h 258"/>
                <a:gd name="T28" fmla="*/ 0 w 1910"/>
                <a:gd name="T29" fmla="*/ 1 h 258"/>
                <a:gd name="T30" fmla="*/ 0 w 1910"/>
                <a:gd name="T31" fmla="*/ 1 h 258"/>
                <a:gd name="T32" fmla="*/ 0 w 1910"/>
                <a:gd name="T33" fmla="*/ 1 h 258"/>
                <a:gd name="T34" fmla="*/ 0 w 1910"/>
                <a:gd name="T35" fmla="*/ 1 h 258"/>
                <a:gd name="T36" fmla="*/ 0 w 1910"/>
                <a:gd name="T37" fmla="*/ 1 h 258"/>
                <a:gd name="T38" fmla="*/ 0 w 1910"/>
                <a:gd name="T39" fmla="*/ 1 h 258"/>
                <a:gd name="T40" fmla="*/ 0 w 1910"/>
                <a:gd name="T41" fmla="*/ 1 h 258"/>
                <a:gd name="T42" fmla="*/ 0 w 1910"/>
                <a:gd name="T43" fmla="*/ 1 h 258"/>
                <a:gd name="T44" fmla="*/ 0 w 1910"/>
                <a:gd name="T45" fmla="*/ 1 h 258"/>
                <a:gd name="T46" fmla="*/ 0 w 1910"/>
                <a:gd name="T47" fmla="*/ 1 h 258"/>
                <a:gd name="T48" fmla="*/ 0 w 1910"/>
                <a:gd name="T49" fmla="*/ 1 h 258"/>
                <a:gd name="T50" fmla="*/ 0 w 1910"/>
                <a:gd name="T51" fmla="*/ 1 h 258"/>
                <a:gd name="T52" fmla="*/ 0 w 1910"/>
                <a:gd name="T53" fmla="*/ 0 h 258"/>
                <a:gd name="T54" fmla="*/ 0 w 1910"/>
                <a:gd name="T55" fmla="*/ 1 h 258"/>
                <a:gd name="T56" fmla="*/ 0 w 1910"/>
                <a:gd name="T57" fmla="*/ 1 h 258"/>
                <a:gd name="T58" fmla="*/ 0 w 1910"/>
                <a:gd name="T59" fmla="*/ 1 h 258"/>
                <a:gd name="T60" fmla="*/ 0 w 1910"/>
                <a:gd name="T61" fmla="*/ 1 h 258"/>
                <a:gd name="T62" fmla="*/ 0 w 1910"/>
                <a:gd name="T63" fmla="*/ 1 h 258"/>
                <a:gd name="T64" fmla="*/ 0 w 1910"/>
                <a:gd name="T65" fmla="*/ 1 h 258"/>
                <a:gd name="T66" fmla="*/ 0 w 1910"/>
                <a:gd name="T67" fmla="*/ 1 h 258"/>
                <a:gd name="T68" fmla="*/ 0 w 1910"/>
                <a:gd name="T69" fmla="*/ 1 h 258"/>
                <a:gd name="T70" fmla="*/ 0 w 1910"/>
                <a:gd name="T71" fmla="*/ 1 h 258"/>
                <a:gd name="T72" fmla="*/ 0 w 1910"/>
                <a:gd name="T73" fmla="*/ 1 h 258"/>
                <a:gd name="T74" fmla="*/ 0 w 1910"/>
                <a:gd name="T75" fmla="*/ 1 h 258"/>
                <a:gd name="T76" fmla="*/ 0 w 1910"/>
                <a:gd name="T77" fmla="*/ 1 h 258"/>
                <a:gd name="T78" fmla="*/ 0 w 1910"/>
                <a:gd name="T79" fmla="*/ 1 h 258"/>
                <a:gd name="T80" fmla="*/ 0 w 1910"/>
                <a:gd name="T81" fmla="*/ 1 h 258"/>
                <a:gd name="T82" fmla="*/ 0 w 1910"/>
                <a:gd name="T83" fmla="*/ 1 h 258"/>
                <a:gd name="T84" fmla="*/ 0 w 1910"/>
                <a:gd name="T85" fmla="*/ 1 h 258"/>
                <a:gd name="T86" fmla="*/ 0 w 1910"/>
                <a:gd name="T87" fmla="*/ 1 h 258"/>
                <a:gd name="T88" fmla="*/ 0 w 1910"/>
                <a:gd name="T89" fmla="*/ 1 h 258"/>
                <a:gd name="T90" fmla="*/ 0 w 1910"/>
                <a:gd name="T91" fmla="*/ 1 h 258"/>
                <a:gd name="T92" fmla="*/ 0 w 1910"/>
                <a:gd name="T93" fmla="*/ 1 h 2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10"/>
                <a:gd name="T142" fmla="*/ 0 h 258"/>
                <a:gd name="T143" fmla="*/ 1910 w 1910"/>
                <a:gd name="T144" fmla="*/ 258 h 2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10" h="258">
                  <a:moveTo>
                    <a:pt x="1905" y="202"/>
                  </a:moveTo>
                  <a:lnTo>
                    <a:pt x="1907" y="208"/>
                  </a:lnTo>
                  <a:lnTo>
                    <a:pt x="1910" y="219"/>
                  </a:lnTo>
                  <a:lnTo>
                    <a:pt x="1907" y="223"/>
                  </a:lnTo>
                  <a:lnTo>
                    <a:pt x="1905" y="228"/>
                  </a:lnTo>
                  <a:lnTo>
                    <a:pt x="1901" y="231"/>
                  </a:lnTo>
                  <a:lnTo>
                    <a:pt x="1896" y="236"/>
                  </a:lnTo>
                  <a:lnTo>
                    <a:pt x="1745" y="250"/>
                  </a:lnTo>
                  <a:lnTo>
                    <a:pt x="1595" y="258"/>
                  </a:lnTo>
                  <a:lnTo>
                    <a:pt x="1442" y="258"/>
                  </a:lnTo>
                  <a:lnTo>
                    <a:pt x="1290" y="254"/>
                  </a:lnTo>
                  <a:lnTo>
                    <a:pt x="1136" y="245"/>
                  </a:lnTo>
                  <a:lnTo>
                    <a:pt x="983" y="235"/>
                  </a:lnTo>
                  <a:lnTo>
                    <a:pt x="832" y="223"/>
                  </a:lnTo>
                  <a:lnTo>
                    <a:pt x="683" y="211"/>
                  </a:lnTo>
                  <a:lnTo>
                    <a:pt x="599" y="201"/>
                  </a:lnTo>
                  <a:lnTo>
                    <a:pt x="512" y="191"/>
                  </a:lnTo>
                  <a:lnTo>
                    <a:pt x="421" y="179"/>
                  </a:lnTo>
                  <a:lnTo>
                    <a:pt x="331" y="164"/>
                  </a:lnTo>
                  <a:lnTo>
                    <a:pt x="241" y="143"/>
                  </a:lnTo>
                  <a:lnTo>
                    <a:pt x="155" y="117"/>
                  </a:lnTo>
                  <a:lnTo>
                    <a:pt x="74" y="84"/>
                  </a:lnTo>
                  <a:lnTo>
                    <a:pt x="2" y="45"/>
                  </a:lnTo>
                  <a:lnTo>
                    <a:pt x="0" y="23"/>
                  </a:lnTo>
                  <a:lnTo>
                    <a:pt x="5" y="9"/>
                  </a:lnTo>
                  <a:lnTo>
                    <a:pt x="13" y="1"/>
                  </a:lnTo>
                  <a:lnTo>
                    <a:pt x="25" y="0"/>
                  </a:lnTo>
                  <a:lnTo>
                    <a:pt x="37" y="2"/>
                  </a:lnTo>
                  <a:lnTo>
                    <a:pt x="54" y="8"/>
                  </a:lnTo>
                  <a:lnTo>
                    <a:pt x="72" y="18"/>
                  </a:lnTo>
                  <a:lnTo>
                    <a:pt x="92" y="30"/>
                  </a:lnTo>
                  <a:lnTo>
                    <a:pt x="257" y="84"/>
                  </a:lnTo>
                  <a:lnTo>
                    <a:pt x="430" y="124"/>
                  </a:lnTo>
                  <a:lnTo>
                    <a:pt x="608" y="152"/>
                  </a:lnTo>
                  <a:lnTo>
                    <a:pt x="790" y="170"/>
                  </a:lnTo>
                  <a:lnTo>
                    <a:pt x="972" y="180"/>
                  </a:lnTo>
                  <a:lnTo>
                    <a:pt x="1154" y="186"/>
                  </a:lnTo>
                  <a:lnTo>
                    <a:pt x="1334" y="188"/>
                  </a:lnTo>
                  <a:lnTo>
                    <a:pt x="1510" y="193"/>
                  </a:lnTo>
                  <a:lnTo>
                    <a:pt x="1606" y="190"/>
                  </a:lnTo>
                  <a:lnTo>
                    <a:pt x="1691" y="188"/>
                  </a:lnTo>
                  <a:lnTo>
                    <a:pt x="1760" y="187"/>
                  </a:lnTo>
                  <a:lnTo>
                    <a:pt x="1818" y="188"/>
                  </a:lnTo>
                  <a:lnTo>
                    <a:pt x="1860" y="188"/>
                  </a:lnTo>
                  <a:lnTo>
                    <a:pt x="1890" y="191"/>
                  </a:lnTo>
                  <a:lnTo>
                    <a:pt x="1904" y="195"/>
                  </a:lnTo>
                  <a:lnTo>
                    <a:pt x="1905" y="20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Freeform 597"/>
            <p:cNvSpPr>
              <a:spLocks/>
            </p:cNvSpPr>
            <p:nvPr/>
          </p:nvSpPr>
          <p:spPr bwMode="auto">
            <a:xfrm>
              <a:off x="2574" y="1372"/>
              <a:ext cx="569" cy="178"/>
            </a:xfrm>
            <a:custGeom>
              <a:avLst/>
              <a:gdLst>
                <a:gd name="T0" fmla="*/ 1 w 1137"/>
                <a:gd name="T1" fmla="*/ 0 h 357"/>
                <a:gd name="T2" fmla="*/ 1 w 1137"/>
                <a:gd name="T3" fmla="*/ 0 h 357"/>
                <a:gd name="T4" fmla="*/ 1 w 1137"/>
                <a:gd name="T5" fmla="*/ 0 h 357"/>
                <a:gd name="T6" fmla="*/ 1 w 1137"/>
                <a:gd name="T7" fmla="*/ 0 h 357"/>
                <a:gd name="T8" fmla="*/ 1 w 1137"/>
                <a:gd name="T9" fmla="*/ 0 h 357"/>
                <a:gd name="T10" fmla="*/ 1 w 1137"/>
                <a:gd name="T11" fmla="*/ 0 h 357"/>
                <a:gd name="T12" fmla="*/ 1 w 1137"/>
                <a:gd name="T13" fmla="*/ 0 h 357"/>
                <a:gd name="T14" fmla="*/ 1 w 1137"/>
                <a:gd name="T15" fmla="*/ 0 h 357"/>
                <a:gd name="T16" fmla="*/ 1 w 1137"/>
                <a:gd name="T17" fmla="*/ 0 h 357"/>
                <a:gd name="T18" fmla="*/ 1 w 1137"/>
                <a:gd name="T19" fmla="*/ 0 h 357"/>
                <a:gd name="T20" fmla="*/ 1 w 1137"/>
                <a:gd name="T21" fmla="*/ 0 h 357"/>
                <a:gd name="T22" fmla="*/ 1 w 1137"/>
                <a:gd name="T23" fmla="*/ 0 h 357"/>
                <a:gd name="T24" fmla="*/ 1 w 1137"/>
                <a:gd name="T25" fmla="*/ 0 h 357"/>
                <a:gd name="T26" fmla="*/ 1 w 1137"/>
                <a:gd name="T27" fmla="*/ 0 h 357"/>
                <a:gd name="T28" fmla="*/ 1 w 1137"/>
                <a:gd name="T29" fmla="*/ 0 h 357"/>
                <a:gd name="T30" fmla="*/ 1 w 1137"/>
                <a:gd name="T31" fmla="*/ 0 h 357"/>
                <a:gd name="T32" fmla="*/ 1 w 1137"/>
                <a:gd name="T33" fmla="*/ 0 h 357"/>
                <a:gd name="T34" fmla="*/ 1 w 1137"/>
                <a:gd name="T35" fmla="*/ 0 h 357"/>
                <a:gd name="T36" fmla="*/ 1 w 1137"/>
                <a:gd name="T37" fmla="*/ 0 h 357"/>
                <a:gd name="T38" fmla="*/ 1 w 1137"/>
                <a:gd name="T39" fmla="*/ 0 h 357"/>
                <a:gd name="T40" fmla="*/ 1 w 1137"/>
                <a:gd name="T41" fmla="*/ 0 h 357"/>
                <a:gd name="T42" fmla="*/ 1 w 1137"/>
                <a:gd name="T43" fmla="*/ 0 h 357"/>
                <a:gd name="T44" fmla="*/ 1 w 1137"/>
                <a:gd name="T45" fmla="*/ 0 h 357"/>
                <a:gd name="T46" fmla="*/ 1 w 1137"/>
                <a:gd name="T47" fmla="*/ 0 h 357"/>
                <a:gd name="T48" fmla="*/ 0 w 1137"/>
                <a:gd name="T49" fmla="*/ 0 h 357"/>
                <a:gd name="T50" fmla="*/ 1 w 1137"/>
                <a:gd name="T51" fmla="*/ 0 h 357"/>
                <a:gd name="T52" fmla="*/ 1 w 1137"/>
                <a:gd name="T53" fmla="*/ 0 h 357"/>
                <a:gd name="T54" fmla="*/ 1 w 1137"/>
                <a:gd name="T55" fmla="*/ 0 h 357"/>
                <a:gd name="T56" fmla="*/ 1 w 1137"/>
                <a:gd name="T57" fmla="*/ 0 h 357"/>
                <a:gd name="T58" fmla="*/ 1 w 1137"/>
                <a:gd name="T59" fmla="*/ 0 h 357"/>
                <a:gd name="T60" fmla="*/ 1 w 1137"/>
                <a:gd name="T61" fmla="*/ 0 h 357"/>
                <a:gd name="T62" fmla="*/ 1 w 1137"/>
                <a:gd name="T63" fmla="*/ 0 h 357"/>
                <a:gd name="T64" fmla="*/ 1 w 1137"/>
                <a:gd name="T65" fmla="*/ 0 h 357"/>
                <a:gd name="T66" fmla="*/ 1 w 1137"/>
                <a:gd name="T67" fmla="*/ 0 h 357"/>
                <a:gd name="T68" fmla="*/ 1 w 1137"/>
                <a:gd name="T69" fmla="*/ 0 h 357"/>
                <a:gd name="T70" fmla="*/ 1 w 1137"/>
                <a:gd name="T71" fmla="*/ 0 h 357"/>
                <a:gd name="T72" fmla="*/ 1 w 1137"/>
                <a:gd name="T73" fmla="*/ 0 h 357"/>
                <a:gd name="T74" fmla="*/ 1 w 1137"/>
                <a:gd name="T75" fmla="*/ 0 h 357"/>
                <a:gd name="T76" fmla="*/ 1 w 1137"/>
                <a:gd name="T77" fmla="*/ 0 h 357"/>
                <a:gd name="T78" fmla="*/ 1 w 1137"/>
                <a:gd name="T79" fmla="*/ 0 h 357"/>
                <a:gd name="T80" fmla="*/ 1 w 1137"/>
                <a:gd name="T81" fmla="*/ 0 h 357"/>
                <a:gd name="T82" fmla="*/ 1 w 1137"/>
                <a:gd name="T83" fmla="*/ 0 h 357"/>
                <a:gd name="T84" fmla="*/ 1 w 1137"/>
                <a:gd name="T85" fmla="*/ 0 h 357"/>
                <a:gd name="T86" fmla="*/ 1 w 1137"/>
                <a:gd name="T87" fmla="*/ 0 h 357"/>
                <a:gd name="T88" fmla="*/ 1 w 1137"/>
                <a:gd name="T89" fmla="*/ 0 h 357"/>
                <a:gd name="T90" fmla="*/ 1 w 1137"/>
                <a:gd name="T91" fmla="*/ 0 h 357"/>
                <a:gd name="T92" fmla="*/ 1 w 1137"/>
                <a:gd name="T93" fmla="*/ 0 h 357"/>
                <a:gd name="T94" fmla="*/ 1 w 1137"/>
                <a:gd name="T95" fmla="*/ 0 h 357"/>
                <a:gd name="T96" fmla="*/ 1 w 1137"/>
                <a:gd name="T97" fmla="*/ 0 h 3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37"/>
                <a:gd name="T148" fmla="*/ 0 h 357"/>
                <a:gd name="T149" fmla="*/ 1137 w 1137"/>
                <a:gd name="T150" fmla="*/ 357 h 3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37" h="357">
                  <a:moveTo>
                    <a:pt x="1137" y="173"/>
                  </a:moveTo>
                  <a:lnTo>
                    <a:pt x="1128" y="211"/>
                  </a:lnTo>
                  <a:lnTo>
                    <a:pt x="1117" y="233"/>
                  </a:lnTo>
                  <a:lnTo>
                    <a:pt x="1102" y="240"/>
                  </a:lnTo>
                  <a:lnTo>
                    <a:pt x="1087" y="240"/>
                  </a:lnTo>
                  <a:lnTo>
                    <a:pt x="1067" y="233"/>
                  </a:lnTo>
                  <a:lnTo>
                    <a:pt x="1044" y="230"/>
                  </a:lnTo>
                  <a:lnTo>
                    <a:pt x="1020" y="231"/>
                  </a:lnTo>
                  <a:lnTo>
                    <a:pt x="994" y="245"/>
                  </a:lnTo>
                  <a:lnTo>
                    <a:pt x="927" y="301"/>
                  </a:lnTo>
                  <a:lnTo>
                    <a:pt x="847" y="337"/>
                  </a:lnTo>
                  <a:lnTo>
                    <a:pt x="758" y="354"/>
                  </a:lnTo>
                  <a:lnTo>
                    <a:pt x="666" y="357"/>
                  </a:lnTo>
                  <a:lnTo>
                    <a:pt x="570" y="345"/>
                  </a:lnTo>
                  <a:lnTo>
                    <a:pt x="478" y="325"/>
                  </a:lnTo>
                  <a:lnTo>
                    <a:pt x="392" y="297"/>
                  </a:lnTo>
                  <a:lnTo>
                    <a:pt x="316" y="265"/>
                  </a:lnTo>
                  <a:lnTo>
                    <a:pt x="259" y="242"/>
                  </a:lnTo>
                  <a:lnTo>
                    <a:pt x="204" y="244"/>
                  </a:lnTo>
                  <a:lnTo>
                    <a:pt x="151" y="261"/>
                  </a:lnTo>
                  <a:lnTo>
                    <a:pt x="105" y="282"/>
                  </a:lnTo>
                  <a:lnTo>
                    <a:pt x="63" y="295"/>
                  </a:lnTo>
                  <a:lnTo>
                    <a:pt x="30" y="289"/>
                  </a:lnTo>
                  <a:lnTo>
                    <a:pt x="9" y="255"/>
                  </a:lnTo>
                  <a:lnTo>
                    <a:pt x="0" y="179"/>
                  </a:lnTo>
                  <a:lnTo>
                    <a:pt x="32" y="98"/>
                  </a:lnTo>
                  <a:lnTo>
                    <a:pt x="63" y="58"/>
                  </a:lnTo>
                  <a:lnTo>
                    <a:pt x="92" y="47"/>
                  </a:lnTo>
                  <a:lnTo>
                    <a:pt x="125" y="57"/>
                  </a:lnTo>
                  <a:lnTo>
                    <a:pt x="159" y="76"/>
                  </a:lnTo>
                  <a:lnTo>
                    <a:pt x="202" y="95"/>
                  </a:lnTo>
                  <a:lnTo>
                    <a:pt x="251" y="103"/>
                  </a:lnTo>
                  <a:lnTo>
                    <a:pt x="311" y="92"/>
                  </a:lnTo>
                  <a:lnTo>
                    <a:pt x="404" y="46"/>
                  </a:lnTo>
                  <a:lnTo>
                    <a:pt x="494" y="17"/>
                  </a:lnTo>
                  <a:lnTo>
                    <a:pt x="584" y="1"/>
                  </a:lnTo>
                  <a:lnTo>
                    <a:pt x="673" y="0"/>
                  </a:lnTo>
                  <a:lnTo>
                    <a:pt x="761" y="10"/>
                  </a:lnTo>
                  <a:lnTo>
                    <a:pt x="854" y="34"/>
                  </a:lnTo>
                  <a:lnTo>
                    <a:pt x="948" y="67"/>
                  </a:lnTo>
                  <a:lnTo>
                    <a:pt x="1047" y="111"/>
                  </a:lnTo>
                  <a:lnTo>
                    <a:pt x="1063" y="112"/>
                  </a:lnTo>
                  <a:lnTo>
                    <a:pt x="1080" y="114"/>
                  </a:lnTo>
                  <a:lnTo>
                    <a:pt x="1094" y="116"/>
                  </a:lnTo>
                  <a:lnTo>
                    <a:pt x="1108" y="121"/>
                  </a:lnTo>
                  <a:lnTo>
                    <a:pt x="1117" y="127"/>
                  </a:lnTo>
                  <a:lnTo>
                    <a:pt x="1126" y="138"/>
                  </a:lnTo>
                  <a:lnTo>
                    <a:pt x="1132" y="152"/>
                  </a:lnTo>
                  <a:lnTo>
                    <a:pt x="1137" y="173"/>
                  </a:lnTo>
                  <a:close/>
                </a:path>
              </a:pathLst>
            </a:cu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Freeform 598"/>
            <p:cNvSpPr>
              <a:spLocks/>
            </p:cNvSpPr>
            <p:nvPr/>
          </p:nvSpPr>
          <p:spPr bwMode="auto">
            <a:xfrm>
              <a:off x="2577" y="1381"/>
              <a:ext cx="566" cy="160"/>
            </a:xfrm>
            <a:custGeom>
              <a:avLst/>
              <a:gdLst>
                <a:gd name="T0" fmla="*/ 1 w 1131"/>
                <a:gd name="T1" fmla="*/ 0 h 321"/>
                <a:gd name="T2" fmla="*/ 1 w 1131"/>
                <a:gd name="T3" fmla="*/ 0 h 321"/>
                <a:gd name="T4" fmla="*/ 1 w 1131"/>
                <a:gd name="T5" fmla="*/ 0 h 321"/>
                <a:gd name="T6" fmla="*/ 1 w 1131"/>
                <a:gd name="T7" fmla="*/ 0 h 321"/>
                <a:gd name="T8" fmla="*/ 1 w 1131"/>
                <a:gd name="T9" fmla="*/ 0 h 321"/>
                <a:gd name="T10" fmla="*/ 1 w 1131"/>
                <a:gd name="T11" fmla="*/ 0 h 321"/>
                <a:gd name="T12" fmla="*/ 1 w 1131"/>
                <a:gd name="T13" fmla="*/ 0 h 321"/>
                <a:gd name="T14" fmla="*/ 1 w 1131"/>
                <a:gd name="T15" fmla="*/ 0 h 321"/>
                <a:gd name="T16" fmla="*/ 1 w 1131"/>
                <a:gd name="T17" fmla="*/ 0 h 321"/>
                <a:gd name="T18" fmla="*/ 1 w 1131"/>
                <a:gd name="T19" fmla="*/ 0 h 321"/>
                <a:gd name="T20" fmla="*/ 1 w 1131"/>
                <a:gd name="T21" fmla="*/ 0 h 321"/>
                <a:gd name="T22" fmla="*/ 1 w 1131"/>
                <a:gd name="T23" fmla="*/ 0 h 321"/>
                <a:gd name="T24" fmla="*/ 1 w 1131"/>
                <a:gd name="T25" fmla="*/ 0 h 321"/>
                <a:gd name="T26" fmla="*/ 1 w 1131"/>
                <a:gd name="T27" fmla="*/ 0 h 321"/>
                <a:gd name="T28" fmla="*/ 1 w 1131"/>
                <a:gd name="T29" fmla="*/ 0 h 321"/>
                <a:gd name="T30" fmla="*/ 1 w 1131"/>
                <a:gd name="T31" fmla="*/ 0 h 321"/>
                <a:gd name="T32" fmla="*/ 1 w 1131"/>
                <a:gd name="T33" fmla="*/ 0 h 321"/>
                <a:gd name="T34" fmla="*/ 1 w 1131"/>
                <a:gd name="T35" fmla="*/ 0 h 321"/>
                <a:gd name="T36" fmla="*/ 1 w 1131"/>
                <a:gd name="T37" fmla="*/ 0 h 321"/>
                <a:gd name="T38" fmla="*/ 1 w 1131"/>
                <a:gd name="T39" fmla="*/ 0 h 321"/>
                <a:gd name="T40" fmla="*/ 1 w 1131"/>
                <a:gd name="T41" fmla="*/ 0 h 321"/>
                <a:gd name="T42" fmla="*/ 1 w 1131"/>
                <a:gd name="T43" fmla="*/ 0 h 321"/>
                <a:gd name="T44" fmla="*/ 1 w 1131"/>
                <a:gd name="T45" fmla="*/ 0 h 321"/>
                <a:gd name="T46" fmla="*/ 1 w 1131"/>
                <a:gd name="T47" fmla="*/ 0 h 321"/>
                <a:gd name="T48" fmla="*/ 0 w 1131"/>
                <a:gd name="T49" fmla="*/ 0 h 321"/>
                <a:gd name="T50" fmla="*/ 1 w 1131"/>
                <a:gd name="T51" fmla="*/ 0 h 321"/>
                <a:gd name="T52" fmla="*/ 1 w 1131"/>
                <a:gd name="T53" fmla="*/ 0 h 321"/>
                <a:gd name="T54" fmla="*/ 1 w 1131"/>
                <a:gd name="T55" fmla="*/ 0 h 321"/>
                <a:gd name="T56" fmla="*/ 1 w 1131"/>
                <a:gd name="T57" fmla="*/ 0 h 321"/>
                <a:gd name="T58" fmla="*/ 1 w 1131"/>
                <a:gd name="T59" fmla="*/ 0 h 321"/>
                <a:gd name="T60" fmla="*/ 1 w 1131"/>
                <a:gd name="T61" fmla="*/ 0 h 321"/>
                <a:gd name="T62" fmla="*/ 1 w 1131"/>
                <a:gd name="T63" fmla="*/ 0 h 321"/>
                <a:gd name="T64" fmla="*/ 1 w 1131"/>
                <a:gd name="T65" fmla="*/ 0 h 321"/>
                <a:gd name="T66" fmla="*/ 1 w 1131"/>
                <a:gd name="T67" fmla="*/ 0 h 321"/>
                <a:gd name="T68" fmla="*/ 1 w 1131"/>
                <a:gd name="T69" fmla="*/ 0 h 321"/>
                <a:gd name="T70" fmla="*/ 1 w 1131"/>
                <a:gd name="T71" fmla="*/ 0 h 321"/>
                <a:gd name="T72" fmla="*/ 1 w 1131"/>
                <a:gd name="T73" fmla="*/ 0 h 321"/>
                <a:gd name="T74" fmla="*/ 1 w 1131"/>
                <a:gd name="T75" fmla="*/ 0 h 321"/>
                <a:gd name="T76" fmla="*/ 1 w 1131"/>
                <a:gd name="T77" fmla="*/ 0 h 321"/>
                <a:gd name="T78" fmla="*/ 1 w 1131"/>
                <a:gd name="T79" fmla="*/ 0 h 321"/>
                <a:gd name="T80" fmla="*/ 1 w 1131"/>
                <a:gd name="T81" fmla="*/ 0 h 321"/>
                <a:gd name="T82" fmla="*/ 1 w 1131"/>
                <a:gd name="T83" fmla="*/ 0 h 321"/>
                <a:gd name="T84" fmla="*/ 1 w 1131"/>
                <a:gd name="T85" fmla="*/ 0 h 321"/>
                <a:gd name="T86" fmla="*/ 1 w 1131"/>
                <a:gd name="T87" fmla="*/ 0 h 321"/>
                <a:gd name="T88" fmla="*/ 1 w 1131"/>
                <a:gd name="T89" fmla="*/ 0 h 321"/>
                <a:gd name="T90" fmla="*/ 1 w 1131"/>
                <a:gd name="T91" fmla="*/ 0 h 321"/>
                <a:gd name="T92" fmla="*/ 1 w 1131"/>
                <a:gd name="T93" fmla="*/ 0 h 321"/>
                <a:gd name="T94" fmla="*/ 1 w 1131"/>
                <a:gd name="T95" fmla="*/ 0 h 321"/>
                <a:gd name="T96" fmla="*/ 1 w 1131"/>
                <a:gd name="T97" fmla="*/ 0 h 3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31"/>
                <a:gd name="T148" fmla="*/ 0 h 321"/>
                <a:gd name="T149" fmla="*/ 1131 w 1131"/>
                <a:gd name="T150" fmla="*/ 321 h 3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31" h="321">
                  <a:moveTo>
                    <a:pt x="1131" y="155"/>
                  </a:moveTo>
                  <a:lnTo>
                    <a:pt x="1122" y="191"/>
                  </a:lnTo>
                  <a:lnTo>
                    <a:pt x="1111" y="211"/>
                  </a:lnTo>
                  <a:lnTo>
                    <a:pt x="1096" y="218"/>
                  </a:lnTo>
                  <a:lnTo>
                    <a:pt x="1081" y="218"/>
                  </a:lnTo>
                  <a:lnTo>
                    <a:pt x="1061" y="212"/>
                  </a:lnTo>
                  <a:lnTo>
                    <a:pt x="1038" y="209"/>
                  </a:lnTo>
                  <a:lnTo>
                    <a:pt x="1014" y="210"/>
                  </a:lnTo>
                  <a:lnTo>
                    <a:pt x="988" y="223"/>
                  </a:lnTo>
                  <a:lnTo>
                    <a:pt x="921" y="272"/>
                  </a:lnTo>
                  <a:lnTo>
                    <a:pt x="841" y="304"/>
                  </a:lnTo>
                  <a:lnTo>
                    <a:pt x="752" y="319"/>
                  </a:lnTo>
                  <a:lnTo>
                    <a:pt x="660" y="321"/>
                  </a:lnTo>
                  <a:lnTo>
                    <a:pt x="565" y="310"/>
                  </a:lnTo>
                  <a:lnTo>
                    <a:pt x="473" y="291"/>
                  </a:lnTo>
                  <a:lnTo>
                    <a:pt x="388" y="265"/>
                  </a:lnTo>
                  <a:lnTo>
                    <a:pt x="314" y="237"/>
                  </a:lnTo>
                  <a:lnTo>
                    <a:pt x="259" y="215"/>
                  </a:lnTo>
                  <a:lnTo>
                    <a:pt x="203" y="218"/>
                  </a:lnTo>
                  <a:lnTo>
                    <a:pt x="150" y="233"/>
                  </a:lnTo>
                  <a:lnTo>
                    <a:pt x="103" y="253"/>
                  </a:lnTo>
                  <a:lnTo>
                    <a:pt x="61" y="265"/>
                  </a:lnTo>
                  <a:lnTo>
                    <a:pt x="29" y="261"/>
                  </a:lnTo>
                  <a:lnTo>
                    <a:pt x="8" y="229"/>
                  </a:lnTo>
                  <a:lnTo>
                    <a:pt x="0" y="161"/>
                  </a:lnTo>
                  <a:lnTo>
                    <a:pt x="31" y="88"/>
                  </a:lnTo>
                  <a:lnTo>
                    <a:pt x="61" y="52"/>
                  </a:lnTo>
                  <a:lnTo>
                    <a:pt x="89" y="43"/>
                  </a:lnTo>
                  <a:lnTo>
                    <a:pt x="122" y="52"/>
                  </a:lnTo>
                  <a:lnTo>
                    <a:pt x="156" y="69"/>
                  </a:lnTo>
                  <a:lnTo>
                    <a:pt x="197" y="86"/>
                  </a:lnTo>
                  <a:lnTo>
                    <a:pt x="245" y="93"/>
                  </a:lnTo>
                  <a:lnTo>
                    <a:pt x="305" y="84"/>
                  </a:lnTo>
                  <a:lnTo>
                    <a:pt x="399" y="42"/>
                  </a:lnTo>
                  <a:lnTo>
                    <a:pt x="490" y="16"/>
                  </a:lnTo>
                  <a:lnTo>
                    <a:pt x="580" y="1"/>
                  </a:lnTo>
                  <a:lnTo>
                    <a:pt x="669" y="0"/>
                  </a:lnTo>
                  <a:lnTo>
                    <a:pt x="757" y="9"/>
                  </a:lnTo>
                  <a:lnTo>
                    <a:pt x="848" y="30"/>
                  </a:lnTo>
                  <a:lnTo>
                    <a:pt x="942" y="62"/>
                  </a:lnTo>
                  <a:lnTo>
                    <a:pt x="1041" y="103"/>
                  </a:lnTo>
                  <a:lnTo>
                    <a:pt x="1057" y="104"/>
                  </a:lnTo>
                  <a:lnTo>
                    <a:pt x="1074" y="105"/>
                  </a:lnTo>
                  <a:lnTo>
                    <a:pt x="1088" y="107"/>
                  </a:lnTo>
                  <a:lnTo>
                    <a:pt x="1102" y="111"/>
                  </a:lnTo>
                  <a:lnTo>
                    <a:pt x="1111" y="116"/>
                  </a:lnTo>
                  <a:lnTo>
                    <a:pt x="1120" y="125"/>
                  </a:lnTo>
                  <a:lnTo>
                    <a:pt x="1126" y="138"/>
                  </a:lnTo>
                  <a:lnTo>
                    <a:pt x="1131" y="155"/>
                  </a:lnTo>
                  <a:close/>
                </a:path>
              </a:pathLst>
            </a:custGeom>
            <a:solidFill>
              <a:srgbClr val="CC4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Freeform 599"/>
            <p:cNvSpPr>
              <a:spLocks/>
            </p:cNvSpPr>
            <p:nvPr/>
          </p:nvSpPr>
          <p:spPr bwMode="auto">
            <a:xfrm>
              <a:off x="2579" y="1390"/>
              <a:ext cx="564" cy="143"/>
            </a:xfrm>
            <a:custGeom>
              <a:avLst/>
              <a:gdLst>
                <a:gd name="T0" fmla="*/ 1 w 1127"/>
                <a:gd name="T1" fmla="*/ 1 h 285"/>
                <a:gd name="T2" fmla="*/ 1 w 1127"/>
                <a:gd name="T3" fmla="*/ 1 h 285"/>
                <a:gd name="T4" fmla="*/ 1 w 1127"/>
                <a:gd name="T5" fmla="*/ 1 h 285"/>
                <a:gd name="T6" fmla="*/ 1 w 1127"/>
                <a:gd name="T7" fmla="*/ 1 h 285"/>
                <a:gd name="T8" fmla="*/ 1 w 1127"/>
                <a:gd name="T9" fmla="*/ 1 h 285"/>
                <a:gd name="T10" fmla="*/ 1 w 1127"/>
                <a:gd name="T11" fmla="*/ 1 h 285"/>
                <a:gd name="T12" fmla="*/ 1 w 1127"/>
                <a:gd name="T13" fmla="*/ 1 h 285"/>
                <a:gd name="T14" fmla="*/ 1 w 1127"/>
                <a:gd name="T15" fmla="*/ 1 h 285"/>
                <a:gd name="T16" fmla="*/ 1 w 1127"/>
                <a:gd name="T17" fmla="*/ 1 h 285"/>
                <a:gd name="T18" fmla="*/ 1 w 1127"/>
                <a:gd name="T19" fmla="*/ 1 h 285"/>
                <a:gd name="T20" fmla="*/ 1 w 1127"/>
                <a:gd name="T21" fmla="*/ 1 h 285"/>
                <a:gd name="T22" fmla="*/ 1 w 1127"/>
                <a:gd name="T23" fmla="*/ 1 h 285"/>
                <a:gd name="T24" fmla="*/ 1 w 1127"/>
                <a:gd name="T25" fmla="*/ 1 h 285"/>
                <a:gd name="T26" fmla="*/ 1 w 1127"/>
                <a:gd name="T27" fmla="*/ 1 h 285"/>
                <a:gd name="T28" fmla="*/ 1 w 1127"/>
                <a:gd name="T29" fmla="*/ 1 h 285"/>
                <a:gd name="T30" fmla="*/ 1 w 1127"/>
                <a:gd name="T31" fmla="*/ 1 h 285"/>
                <a:gd name="T32" fmla="*/ 1 w 1127"/>
                <a:gd name="T33" fmla="*/ 1 h 285"/>
                <a:gd name="T34" fmla="*/ 1 w 1127"/>
                <a:gd name="T35" fmla="*/ 1 h 285"/>
                <a:gd name="T36" fmla="*/ 1 w 1127"/>
                <a:gd name="T37" fmla="*/ 1 h 285"/>
                <a:gd name="T38" fmla="*/ 1 w 1127"/>
                <a:gd name="T39" fmla="*/ 1 h 285"/>
                <a:gd name="T40" fmla="*/ 1 w 1127"/>
                <a:gd name="T41" fmla="*/ 1 h 285"/>
                <a:gd name="T42" fmla="*/ 1 w 1127"/>
                <a:gd name="T43" fmla="*/ 1 h 285"/>
                <a:gd name="T44" fmla="*/ 1 w 1127"/>
                <a:gd name="T45" fmla="*/ 1 h 285"/>
                <a:gd name="T46" fmla="*/ 1 w 1127"/>
                <a:gd name="T47" fmla="*/ 1 h 285"/>
                <a:gd name="T48" fmla="*/ 0 w 1127"/>
                <a:gd name="T49" fmla="*/ 1 h 285"/>
                <a:gd name="T50" fmla="*/ 1 w 1127"/>
                <a:gd name="T51" fmla="*/ 1 h 285"/>
                <a:gd name="T52" fmla="*/ 1 w 1127"/>
                <a:gd name="T53" fmla="*/ 1 h 285"/>
                <a:gd name="T54" fmla="*/ 1 w 1127"/>
                <a:gd name="T55" fmla="*/ 1 h 285"/>
                <a:gd name="T56" fmla="*/ 1 w 1127"/>
                <a:gd name="T57" fmla="*/ 1 h 285"/>
                <a:gd name="T58" fmla="*/ 1 w 1127"/>
                <a:gd name="T59" fmla="*/ 1 h 285"/>
                <a:gd name="T60" fmla="*/ 1 w 1127"/>
                <a:gd name="T61" fmla="*/ 1 h 285"/>
                <a:gd name="T62" fmla="*/ 1 w 1127"/>
                <a:gd name="T63" fmla="*/ 1 h 285"/>
                <a:gd name="T64" fmla="*/ 1 w 1127"/>
                <a:gd name="T65" fmla="*/ 1 h 285"/>
                <a:gd name="T66" fmla="*/ 1 w 1127"/>
                <a:gd name="T67" fmla="*/ 1 h 285"/>
                <a:gd name="T68" fmla="*/ 1 w 1127"/>
                <a:gd name="T69" fmla="*/ 1 h 285"/>
                <a:gd name="T70" fmla="*/ 1 w 1127"/>
                <a:gd name="T71" fmla="*/ 0 h 285"/>
                <a:gd name="T72" fmla="*/ 1 w 1127"/>
                <a:gd name="T73" fmla="*/ 0 h 285"/>
                <a:gd name="T74" fmla="*/ 1 w 1127"/>
                <a:gd name="T75" fmla="*/ 1 h 285"/>
                <a:gd name="T76" fmla="*/ 1 w 1127"/>
                <a:gd name="T77" fmla="*/ 1 h 285"/>
                <a:gd name="T78" fmla="*/ 1 w 1127"/>
                <a:gd name="T79" fmla="*/ 1 h 285"/>
                <a:gd name="T80" fmla="*/ 1 w 1127"/>
                <a:gd name="T81" fmla="*/ 1 h 285"/>
                <a:gd name="T82" fmla="*/ 1 w 1127"/>
                <a:gd name="T83" fmla="*/ 1 h 285"/>
                <a:gd name="T84" fmla="*/ 1 w 1127"/>
                <a:gd name="T85" fmla="*/ 1 h 285"/>
                <a:gd name="T86" fmla="*/ 1 w 1127"/>
                <a:gd name="T87" fmla="*/ 1 h 285"/>
                <a:gd name="T88" fmla="*/ 1 w 1127"/>
                <a:gd name="T89" fmla="*/ 1 h 285"/>
                <a:gd name="T90" fmla="*/ 1 w 1127"/>
                <a:gd name="T91" fmla="*/ 1 h 285"/>
                <a:gd name="T92" fmla="*/ 1 w 1127"/>
                <a:gd name="T93" fmla="*/ 1 h 285"/>
                <a:gd name="T94" fmla="*/ 1 w 1127"/>
                <a:gd name="T95" fmla="*/ 1 h 285"/>
                <a:gd name="T96" fmla="*/ 1 w 1127"/>
                <a:gd name="T97" fmla="*/ 1 h 2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7"/>
                <a:gd name="T148" fmla="*/ 0 h 285"/>
                <a:gd name="T149" fmla="*/ 1127 w 1127"/>
                <a:gd name="T150" fmla="*/ 285 h 2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7" h="285">
                  <a:moveTo>
                    <a:pt x="1127" y="142"/>
                  </a:moveTo>
                  <a:lnTo>
                    <a:pt x="1118" y="173"/>
                  </a:lnTo>
                  <a:lnTo>
                    <a:pt x="1107" y="191"/>
                  </a:lnTo>
                  <a:lnTo>
                    <a:pt x="1092" y="196"/>
                  </a:lnTo>
                  <a:lnTo>
                    <a:pt x="1077" y="196"/>
                  </a:lnTo>
                  <a:lnTo>
                    <a:pt x="1057" y="192"/>
                  </a:lnTo>
                  <a:lnTo>
                    <a:pt x="1034" y="188"/>
                  </a:lnTo>
                  <a:lnTo>
                    <a:pt x="1010" y="189"/>
                  </a:lnTo>
                  <a:lnTo>
                    <a:pt x="984" y="199"/>
                  </a:lnTo>
                  <a:lnTo>
                    <a:pt x="917" y="244"/>
                  </a:lnTo>
                  <a:lnTo>
                    <a:pt x="838" y="271"/>
                  </a:lnTo>
                  <a:lnTo>
                    <a:pt x="749" y="284"/>
                  </a:lnTo>
                  <a:lnTo>
                    <a:pt x="658" y="285"/>
                  </a:lnTo>
                  <a:lnTo>
                    <a:pt x="563" y="273"/>
                  </a:lnTo>
                  <a:lnTo>
                    <a:pt x="471" y="255"/>
                  </a:lnTo>
                  <a:lnTo>
                    <a:pt x="385" y="231"/>
                  </a:lnTo>
                  <a:lnTo>
                    <a:pt x="310" y="204"/>
                  </a:lnTo>
                  <a:lnTo>
                    <a:pt x="255" y="185"/>
                  </a:lnTo>
                  <a:lnTo>
                    <a:pt x="200" y="188"/>
                  </a:lnTo>
                  <a:lnTo>
                    <a:pt x="147" y="204"/>
                  </a:lnTo>
                  <a:lnTo>
                    <a:pt x="101" y="223"/>
                  </a:lnTo>
                  <a:lnTo>
                    <a:pt x="60" y="235"/>
                  </a:lnTo>
                  <a:lnTo>
                    <a:pt x="29" y="233"/>
                  </a:lnTo>
                  <a:lnTo>
                    <a:pt x="8" y="206"/>
                  </a:lnTo>
                  <a:lnTo>
                    <a:pt x="0" y="146"/>
                  </a:lnTo>
                  <a:lnTo>
                    <a:pt x="32" y="80"/>
                  </a:lnTo>
                  <a:lnTo>
                    <a:pt x="61" y="47"/>
                  </a:lnTo>
                  <a:lnTo>
                    <a:pt x="89" y="39"/>
                  </a:lnTo>
                  <a:lnTo>
                    <a:pt x="120" y="47"/>
                  </a:lnTo>
                  <a:lnTo>
                    <a:pt x="154" y="62"/>
                  </a:lnTo>
                  <a:lnTo>
                    <a:pt x="194" y="78"/>
                  </a:lnTo>
                  <a:lnTo>
                    <a:pt x="242" y="84"/>
                  </a:lnTo>
                  <a:lnTo>
                    <a:pt x="301" y="74"/>
                  </a:lnTo>
                  <a:lnTo>
                    <a:pt x="395" y="38"/>
                  </a:lnTo>
                  <a:lnTo>
                    <a:pt x="486" y="13"/>
                  </a:lnTo>
                  <a:lnTo>
                    <a:pt x="576" y="0"/>
                  </a:lnTo>
                  <a:lnTo>
                    <a:pt x="665" y="0"/>
                  </a:lnTo>
                  <a:lnTo>
                    <a:pt x="753" y="8"/>
                  </a:lnTo>
                  <a:lnTo>
                    <a:pt x="844" y="28"/>
                  </a:lnTo>
                  <a:lnTo>
                    <a:pt x="938" y="57"/>
                  </a:lnTo>
                  <a:lnTo>
                    <a:pt x="1037" y="94"/>
                  </a:lnTo>
                  <a:lnTo>
                    <a:pt x="1053" y="95"/>
                  </a:lnTo>
                  <a:lnTo>
                    <a:pt x="1070" y="97"/>
                  </a:lnTo>
                  <a:lnTo>
                    <a:pt x="1084" y="98"/>
                  </a:lnTo>
                  <a:lnTo>
                    <a:pt x="1098" y="102"/>
                  </a:lnTo>
                  <a:lnTo>
                    <a:pt x="1107" y="106"/>
                  </a:lnTo>
                  <a:lnTo>
                    <a:pt x="1116" y="114"/>
                  </a:lnTo>
                  <a:lnTo>
                    <a:pt x="1122" y="125"/>
                  </a:lnTo>
                  <a:lnTo>
                    <a:pt x="1127" y="142"/>
                  </a:lnTo>
                  <a:close/>
                </a:path>
              </a:pathLst>
            </a:custGeom>
            <a:solidFill>
              <a:srgbClr val="D94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Freeform 600"/>
            <p:cNvSpPr>
              <a:spLocks/>
            </p:cNvSpPr>
            <p:nvPr/>
          </p:nvSpPr>
          <p:spPr bwMode="auto">
            <a:xfrm>
              <a:off x="2582" y="1399"/>
              <a:ext cx="561" cy="127"/>
            </a:xfrm>
            <a:custGeom>
              <a:avLst/>
              <a:gdLst>
                <a:gd name="T0" fmla="*/ 1 w 1122"/>
                <a:gd name="T1" fmla="*/ 1 h 252"/>
                <a:gd name="T2" fmla="*/ 1 w 1122"/>
                <a:gd name="T3" fmla="*/ 1 h 252"/>
                <a:gd name="T4" fmla="*/ 1 w 1122"/>
                <a:gd name="T5" fmla="*/ 1 h 252"/>
                <a:gd name="T6" fmla="*/ 1 w 1122"/>
                <a:gd name="T7" fmla="*/ 1 h 252"/>
                <a:gd name="T8" fmla="*/ 1 w 1122"/>
                <a:gd name="T9" fmla="*/ 1 h 252"/>
                <a:gd name="T10" fmla="*/ 1 w 1122"/>
                <a:gd name="T11" fmla="*/ 1 h 252"/>
                <a:gd name="T12" fmla="*/ 1 w 1122"/>
                <a:gd name="T13" fmla="*/ 1 h 252"/>
                <a:gd name="T14" fmla="*/ 1 w 1122"/>
                <a:gd name="T15" fmla="*/ 1 h 252"/>
                <a:gd name="T16" fmla="*/ 1 w 1122"/>
                <a:gd name="T17" fmla="*/ 1 h 252"/>
                <a:gd name="T18" fmla="*/ 1 w 1122"/>
                <a:gd name="T19" fmla="*/ 1 h 252"/>
                <a:gd name="T20" fmla="*/ 1 w 1122"/>
                <a:gd name="T21" fmla="*/ 1 h 252"/>
                <a:gd name="T22" fmla="*/ 1 w 1122"/>
                <a:gd name="T23" fmla="*/ 1 h 252"/>
                <a:gd name="T24" fmla="*/ 1 w 1122"/>
                <a:gd name="T25" fmla="*/ 1 h 252"/>
                <a:gd name="T26" fmla="*/ 1 w 1122"/>
                <a:gd name="T27" fmla="*/ 1 h 252"/>
                <a:gd name="T28" fmla="*/ 1 w 1122"/>
                <a:gd name="T29" fmla="*/ 1 h 252"/>
                <a:gd name="T30" fmla="*/ 1 w 1122"/>
                <a:gd name="T31" fmla="*/ 1 h 252"/>
                <a:gd name="T32" fmla="*/ 1 w 1122"/>
                <a:gd name="T33" fmla="*/ 1 h 252"/>
                <a:gd name="T34" fmla="*/ 1 w 1122"/>
                <a:gd name="T35" fmla="*/ 1 h 252"/>
                <a:gd name="T36" fmla="*/ 1 w 1122"/>
                <a:gd name="T37" fmla="*/ 1 h 252"/>
                <a:gd name="T38" fmla="*/ 1 w 1122"/>
                <a:gd name="T39" fmla="*/ 1 h 252"/>
                <a:gd name="T40" fmla="*/ 1 w 1122"/>
                <a:gd name="T41" fmla="*/ 1 h 252"/>
                <a:gd name="T42" fmla="*/ 1 w 1122"/>
                <a:gd name="T43" fmla="*/ 1 h 252"/>
                <a:gd name="T44" fmla="*/ 1 w 1122"/>
                <a:gd name="T45" fmla="*/ 1 h 252"/>
                <a:gd name="T46" fmla="*/ 1 w 1122"/>
                <a:gd name="T47" fmla="*/ 1 h 252"/>
                <a:gd name="T48" fmla="*/ 0 w 1122"/>
                <a:gd name="T49" fmla="*/ 1 h 252"/>
                <a:gd name="T50" fmla="*/ 1 w 1122"/>
                <a:gd name="T51" fmla="*/ 1 h 252"/>
                <a:gd name="T52" fmla="*/ 1 w 1122"/>
                <a:gd name="T53" fmla="*/ 1 h 252"/>
                <a:gd name="T54" fmla="*/ 1 w 1122"/>
                <a:gd name="T55" fmla="*/ 1 h 252"/>
                <a:gd name="T56" fmla="*/ 1 w 1122"/>
                <a:gd name="T57" fmla="*/ 1 h 252"/>
                <a:gd name="T58" fmla="*/ 1 w 1122"/>
                <a:gd name="T59" fmla="*/ 1 h 252"/>
                <a:gd name="T60" fmla="*/ 1 w 1122"/>
                <a:gd name="T61" fmla="*/ 1 h 252"/>
                <a:gd name="T62" fmla="*/ 1 w 1122"/>
                <a:gd name="T63" fmla="*/ 1 h 252"/>
                <a:gd name="T64" fmla="*/ 1 w 1122"/>
                <a:gd name="T65" fmla="*/ 1 h 252"/>
                <a:gd name="T66" fmla="*/ 1 w 1122"/>
                <a:gd name="T67" fmla="*/ 1 h 252"/>
                <a:gd name="T68" fmla="*/ 1 w 1122"/>
                <a:gd name="T69" fmla="*/ 1 h 252"/>
                <a:gd name="T70" fmla="*/ 1 w 1122"/>
                <a:gd name="T71" fmla="*/ 1 h 252"/>
                <a:gd name="T72" fmla="*/ 1 w 1122"/>
                <a:gd name="T73" fmla="*/ 0 h 252"/>
                <a:gd name="T74" fmla="*/ 1 w 1122"/>
                <a:gd name="T75" fmla="*/ 1 h 252"/>
                <a:gd name="T76" fmla="*/ 1 w 1122"/>
                <a:gd name="T77" fmla="*/ 1 h 252"/>
                <a:gd name="T78" fmla="*/ 1 w 1122"/>
                <a:gd name="T79" fmla="*/ 1 h 252"/>
                <a:gd name="T80" fmla="*/ 1 w 1122"/>
                <a:gd name="T81" fmla="*/ 1 h 252"/>
                <a:gd name="T82" fmla="*/ 1 w 1122"/>
                <a:gd name="T83" fmla="*/ 1 h 252"/>
                <a:gd name="T84" fmla="*/ 1 w 1122"/>
                <a:gd name="T85" fmla="*/ 1 h 252"/>
                <a:gd name="T86" fmla="*/ 1 w 1122"/>
                <a:gd name="T87" fmla="*/ 1 h 252"/>
                <a:gd name="T88" fmla="*/ 1 w 1122"/>
                <a:gd name="T89" fmla="*/ 1 h 252"/>
                <a:gd name="T90" fmla="*/ 1 w 1122"/>
                <a:gd name="T91" fmla="*/ 1 h 252"/>
                <a:gd name="T92" fmla="*/ 1 w 1122"/>
                <a:gd name="T93" fmla="*/ 1 h 252"/>
                <a:gd name="T94" fmla="*/ 1 w 1122"/>
                <a:gd name="T95" fmla="*/ 1 h 252"/>
                <a:gd name="T96" fmla="*/ 1 w 1122"/>
                <a:gd name="T97" fmla="*/ 1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252"/>
                <a:gd name="T149" fmla="*/ 1122 w 1122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252">
                  <a:moveTo>
                    <a:pt x="1122" y="128"/>
                  </a:moveTo>
                  <a:lnTo>
                    <a:pt x="1113" y="155"/>
                  </a:lnTo>
                  <a:lnTo>
                    <a:pt x="1102" y="170"/>
                  </a:lnTo>
                  <a:lnTo>
                    <a:pt x="1087" y="175"/>
                  </a:lnTo>
                  <a:lnTo>
                    <a:pt x="1072" y="175"/>
                  </a:lnTo>
                  <a:lnTo>
                    <a:pt x="1052" y="171"/>
                  </a:lnTo>
                  <a:lnTo>
                    <a:pt x="1029" y="169"/>
                  </a:lnTo>
                  <a:lnTo>
                    <a:pt x="1005" y="171"/>
                  </a:lnTo>
                  <a:lnTo>
                    <a:pt x="979" y="181"/>
                  </a:lnTo>
                  <a:lnTo>
                    <a:pt x="912" y="220"/>
                  </a:lnTo>
                  <a:lnTo>
                    <a:pt x="833" y="243"/>
                  </a:lnTo>
                  <a:lnTo>
                    <a:pt x="744" y="252"/>
                  </a:lnTo>
                  <a:lnTo>
                    <a:pt x="653" y="251"/>
                  </a:lnTo>
                  <a:lnTo>
                    <a:pt x="559" y="240"/>
                  </a:lnTo>
                  <a:lnTo>
                    <a:pt x="469" y="223"/>
                  </a:lnTo>
                  <a:lnTo>
                    <a:pt x="384" y="200"/>
                  </a:lnTo>
                  <a:lnTo>
                    <a:pt x="311" y="176"/>
                  </a:lnTo>
                  <a:lnTo>
                    <a:pt x="254" y="158"/>
                  </a:lnTo>
                  <a:lnTo>
                    <a:pt x="199" y="163"/>
                  </a:lnTo>
                  <a:lnTo>
                    <a:pt x="147" y="176"/>
                  </a:lnTo>
                  <a:lnTo>
                    <a:pt x="101" y="194"/>
                  </a:lnTo>
                  <a:lnTo>
                    <a:pt x="60" y="206"/>
                  </a:lnTo>
                  <a:lnTo>
                    <a:pt x="29" y="205"/>
                  </a:lnTo>
                  <a:lnTo>
                    <a:pt x="8" y="181"/>
                  </a:lnTo>
                  <a:lnTo>
                    <a:pt x="0" y="128"/>
                  </a:lnTo>
                  <a:lnTo>
                    <a:pt x="31" y="69"/>
                  </a:lnTo>
                  <a:lnTo>
                    <a:pt x="60" y="41"/>
                  </a:lnTo>
                  <a:lnTo>
                    <a:pt x="87" y="33"/>
                  </a:lnTo>
                  <a:lnTo>
                    <a:pt x="117" y="42"/>
                  </a:lnTo>
                  <a:lnTo>
                    <a:pt x="150" y="55"/>
                  </a:lnTo>
                  <a:lnTo>
                    <a:pt x="189" y="69"/>
                  </a:lnTo>
                  <a:lnTo>
                    <a:pt x="237" y="74"/>
                  </a:lnTo>
                  <a:lnTo>
                    <a:pt x="296" y="66"/>
                  </a:lnTo>
                  <a:lnTo>
                    <a:pt x="390" y="33"/>
                  </a:lnTo>
                  <a:lnTo>
                    <a:pt x="481" y="12"/>
                  </a:lnTo>
                  <a:lnTo>
                    <a:pt x="571" y="1"/>
                  </a:lnTo>
                  <a:lnTo>
                    <a:pt x="660" y="0"/>
                  </a:lnTo>
                  <a:lnTo>
                    <a:pt x="748" y="7"/>
                  </a:lnTo>
                  <a:lnTo>
                    <a:pt x="839" y="25"/>
                  </a:lnTo>
                  <a:lnTo>
                    <a:pt x="933" y="51"/>
                  </a:lnTo>
                  <a:lnTo>
                    <a:pt x="1032" y="86"/>
                  </a:lnTo>
                  <a:lnTo>
                    <a:pt x="1048" y="86"/>
                  </a:lnTo>
                  <a:lnTo>
                    <a:pt x="1065" y="86"/>
                  </a:lnTo>
                  <a:lnTo>
                    <a:pt x="1079" y="87"/>
                  </a:lnTo>
                  <a:lnTo>
                    <a:pt x="1093" y="91"/>
                  </a:lnTo>
                  <a:lnTo>
                    <a:pt x="1102" y="95"/>
                  </a:lnTo>
                  <a:lnTo>
                    <a:pt x="1111" y="103"/>
                  </a:lnTo>
                  <a:lnTo>
                    <a:pt x="1117" y="113"/>
                  </a:lnTo>
                  <a:lnTo>
                    <a:pt x="1122" y="128"/>
                  </a:lnTo>
                  <a:close/>
                </a:path>
              </a:pathLst>
            </a:custGeom>
            <a:solidFill>
              <a:srgbClr val="E65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Freeform 601"/>
            <p:cNvSpPr>
              <a:spLocks/>
            </p:cNvSpPr>
            <p:nvPr/>
          </p:nvSpPr>
          <p:spPr bwMode="auto">
            <a:xfrm>
              <a:off x="2584" y="1409"/>
              <a:ext cx="559" cy="109"/>
            </a:xfrm>
            <a:custGeom>
              <a:avLst/>
              <a:gdLst>
                <a:gd name="T0" fmla="*/ 1 w 1118"/>
                <a:gd name="T1" fmla="*/ 1 h 218"/>
                <a:gd name="T2" fmla="*/ 1 w 1118"/>
                <a:gd name="T3" fmla="*/ 1 h 218"/>
                <a:gd name="T4" fmla="*/ 1 w 1118"/>
                <a:gd name="T5" fmla="*/ 1 h 218"/>
                <a:gd name="T6" fmla="*/ 1 w 1118"/>
                <a:gd name="T7" fmla="*/ 1 h 218"/>
                <a:gd name="T8" fmla="*/ 1 w 1118"/>
                <a:gd name="T9" fmla="*/ 1 h 218"/>
                <a:gd name="T10" fmla="*/ 1 w 1118"/>
                <a:gd name="T11" fmla="*/ 1 h 218"/>
                <a:gd name="T12" fmla="*/ 1 w 1118"/>
                <a:gd name="T13" fmla="*/ 1 h 218"/>
                <a:gd name="T14" fmla="*/ 1 w 1118"/>
                <a:gd name="T15" fmla="*/ 1 h 218"/>
                <a:gd name="T16" fmla="*/ 1 w 1118"/>
                <a:gd name="T17" fmla="*/ 1 h 218"/>
                <a:gd name="T18" fmla="*/ 1 w 1118"/>
                <a:gd name="T19" fmla="*/ 1 h 218"/>
                <a:gd name="T20" fmla="*/ 1 w 1118"/>
                <a:gd name="T21" fmla="*/ 1 h 218"/>
                <a:gd name="T22" fmla="*/ 1 w 1118"/>
                <a:gd name="T23" fmla="*/ 1 h 218"/>
                <a:gd name="T24" fmla="*/ 1 w 1118"/>
                <a:gd name="T25" fmla="*/ 1 h 218"/>
                <a:gd name="T26" fmla="*/ 1 w 1118"/>
                <a:gd name="T27" fmla="*/ 1 h 218"/>
                <a:gd name="T28" fmla="*/ 1 w 1118"/>
                <a:gd name="T29" fmla="*/ 1 h 218"/>
                <a:gd name="T30" fmla="*/ 1 w 1118"/>
                <a:gd name="T31" fmla="*/ 1 h 218"/>
                <a:gd name="T32" fmla="*/ 1 w 1118"/>
                <a:gd name="T33" fmla="*/ 1 h 218"/>
                <a:gd name="T34" fmla="*/ 1 w 1118"/>
                <a:gd name="T35" fmla="*/ 1 h 218"/>
                <a:gd name="T36" fmla="*/ 1 w 1118"/>
                <a:gd name="T37" fmla="*/ 1 h 218"/>
                <a:gd name="T38" fmla="*/ 1 w 1118"/>
                <a:gd name="T39" fmla="*/ 1 h 218"/>
                <a:gd name="T40" fmla="*/ 1 w 1118"/>
                <a:gd name="T41" fmla="*/ 1 h 218"/>
                <a:gd name="T42" fmla="*/ 1 w 1118"/>
                <a:gd name="T43" fmla="*/ 1 h 218"/>
                <a:gd name="T44" fmla="*/ 1 w 1118"/>
                <a:gd name="T45" fmla="*/ 1 h 218"/>
                <a:gd name="T46" fmla="*/ 1 w 1118"/>
                <a:gd name="T47" fmla="*/ 1 h 218"/>
                <a:gd name="T48" fmla="*/ 0 w 1118"/>
                <a:gd name="T49" fmla="*/ 1 h 218"/>
                <a:gd name="T50" fmla="*/ 1 w 1118"/>
                <a:gd name="T51" fmla="*/ 1 h 218"/>
                <a:gd name="T52" fmla="*/ 1 w 1118"/>
                <a:gd name="T53" fmla="*/ 1 h 218"/>
                <a:gd name="T54" fmla="*/ 1 w 1118"/>
                <a:gd name="T55" fmla="*/ 1 h 218"/>
                <a:gd name="T56" fmla="*/ 1 w 1118"/>
                <a:gd name="T57" fmla="*/ 1 h 218"/>
                <a:gd name="T58" fmla="*/ 1 w 1118"/>
                <a:gd name="T59" fmla="*/ 1 h 218"/>
                <a:gd name="T60" fmla="*/ 1 w 1118"/>
                <a:gd name="T61" fmla="*/ 1 h 218"/>
                <a:gd name="T62" fmla="*/ 1 w 1118"/>
                <a:gd name="T63" fmla="*/ 1 h 218"/>
                <a:gd name="T64" fmla="*/ 1 w 1118"/>
                <a:gd name="T65" fmla="*/ 1 h 218"/>
                <a:gd name="T66" fmla="*/ 1 w 1118"/>
                <a:gd name="T67" fmla="*/ 1 h 218"/>
                <a:gd name="T68" fmla="*/ 1 w 1118"/>
                <a:gd name="T69" fmla="*/ 1 h 218"/>
                <a:gd name="T70" fmla="*/ 1 w 1118"/>
                <a:gd name="T71" fmla="*/ 0 h 218"/>
                <a:gd name="T72" fmla="*/ 1 w 1118"/>
                <a:gd name="T73" fmla="*/ 0 h 218"/>
                <a:gd name="T74" fmla="*/ 1 w 1118"/>
                <a:gd name="T75" fmla="*/ 1 h 218"/>
                <a:gd name="T76" fmla="*/ 1 w 1118"/>
                <a:gd name="T77" fmla="*/ 1 h 218"/>
                <a:gd name="T78" fmla="*/ 1 w 1118"/>
                <a:gd name="T79" fmla="*/ 1 h 218"/>
                <a:gd name="T80" fmla="*/ 1 w 1118"/>
                <a:gd name="T81" fmla="*/ 1 h 218"/>
                <a:gd name="T82" fmla="*/ 1 w 1118"/>
                <a:gd name="T83" fmla="*/ 1 h 218"/>
                <a:gd name="T84" fmla="*/ 1 w 1118"/>
                <a:gd name="T85" fmla="*/ 1 h 218"/>
                <a:gd name="T86" fmla="*/ 1 w 1118"/>
                <a:gd name="T87" fmla="*/ 1 h 218"/>
                <a:gd name="T88" fmla="*/ 1 w 1118"/>
                <a:gd name="T89" fmla="*/ 1 h 218"/>
                <a:gd name="T90" fmla="*/ 1 w 1118"/>
                <a:gd name="T91" fmla="*/ 1 h 218"/>
                <a:gd name="T92" fmla="*/ 1 w 1118"/>
                <a:gd name="T93" fmla="*/ 1 h 218"/>
                <a:gd name="T94" fmla="*/ 1 w 1118"/>
                <a:gd name="T95" fmla="*/ 1 h 218"/>
                <a:gd name="T96" fmla="*/ 1 w 1118"/>
                <a:gd name="T97" fmla="*/ 1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8"/>
                <a:gd name="T148" fmla="*/ 0 h 218"/>
                <a:gd name="T149" fmla="*/ 1118 w 1118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8" h="218">
                  <a:moveTo>
                    <a:pt x="1118" y="109"/>
                  </a:moveTo>
                  <a:lnTo>
                    <a:pt x="1109" y="133"/>
                  </a:lnTo>
                  <a:lnTo>
                    <a:pt x="1098" y="148"/>
                  </a:lnTo>
                  <a:lnTo>
                    <a:pt x="1083" y="152"/>
                  </a:lnTo>
                  <a:lnTo>
                    <a:pt x="1068" y="152"/>
                  </a:lnTo>
                  <a:lnTo>
                    <a:pt x="1048" y="149"/>
                  </a:lnTo>
                  <a:lnTo>
                    <a:pt x="1025" y="147"/>
                  </a:lnTo>
                  <a:lnTo>
                    <a:pt x="1001" y="149"/>
                  </a:lnTo>
                  <a:lnTo>
                    <a:pt x="975" y="157"/>
                  </a:lnTo>
                  <a:lnTo>
                    <a:pt x="908" y="191"/>
                  </a:lnTo>
                  <a:lnTo>
                    <a:pt x="830" y="211"/>
                  </a:lnTo>
                  <a:lnTo>
                    <a:pt x="742" y="218"/>
                  </a:lnTo>
                  <a:lnTo>
                    <a:pt x="652" y="216"/>
                  </a:lnTo>
                  <a:lnTo>
                    <a:pt x="558" y="204"/>
                  </a:lnTo>
                  <a:lnTo>
                    <a:pt x="469" y="187"/>
                  </a:lnTo>
                  <a:lnTo>
                    <a:pt x="385" y="165"/>
                  </a:lnTo>
                  <a:lnTo>
                    <a:pt x="311" y="143"/>
                  </a:lnTo>
                  <a:lnTo>
                    <a:pt x="253" y="129"/>
                  </a:lnTo>
                  <a:lnTo>
                    <a:pt x="198" y="134"/>
                  </a:lnTo>
                  <a:lnTo>
                    <a:pt x="146" y="149"/>
                  </a:lnTo>
                  <a:lnTo>
                    <a:pt x="100" y="167"/>
                  </a:lnTo>
                  <a:lnTo>
                    <a:pt x="59" y="178"/>
                  </a:lnTo>
                  <a:lnTo>
                    <a:pt x="29" y="177"/>
                  </a:lnTo>
                  <a:lnTo>
                    <a:pt x="8" y="156"/>
                  </a:lnTo>
                  <a:lnTo>
                    <a:pt x="0" y="109"/>
                  </a:lnTo>
                  <a:lnTo>
                    <a:pt x="30" y="58"/>
                  </a:lnTo>
                  <a:lnTo>
                    <a:pt x="57" y="34"/>
                  </a:lnTo>
                  <a:lnTo>
                    <a:pt x="84" y="29"/>
                  </a:lnTo>
                  <a:lnTo>
                    <a:pt x="114" y="36"/>
                  </a:lnTo>
                  <a:lnTo>
                    <a:pt x="146" y="49"/>
                  </a:lnTo>
                  <a:lnTo>
                    <a:pt x="186" y="63"/>
                  </a:lnTo>
                  <a:lnTo>
                    <a:pt x="233" y="68"/>
                  </a:lnTo>
                  <a:lnTo>
                    <a:pt x="292" y="62"/>
                  </a:lnTo>
                  <a:lnTo>
                    <a:pt x="386" y="30"/>
                  </a:lnTo>
                  <a:lnTo>
                    <a:pt x="477" y="10"/>
                  </a:lnTo>
                  <a:lnTo>
                    <a:pt x="567" y="0"/>
                  </a:lnTo>
                  <a:lnTo>
                    <a:pt x="656" y="0"/>
                  </a:lnTo>
                  <a:lnTo>
                    <a:pt x="744" y="6"/>
                  </a:lnTo>
                  <a:lnTo>
                    <a:pt x="835" y="21"/>
                  </a:lnTo>
                  <a:lnTo>
                    <a:pt x="929" y="43"/>
                  </a:lnTo>
                  <a:lnTo>
                    <a:pt x="1028" y="71"/>
                  </a:lnTo>
                  <a:lnTo>
                    <a:pt x="1044" y="72"/>
                  </a:lnTo>
                  <a:lnTo>
                    <a:pt x="1061" y="73"/>
                  </a:lnTo>
                  <a:lnTo>
                    <a:pt x="1075" y="75"/>
                  </a:lnTo>
                  <a:lnTo>
                    <a:pt x="1089" y="79"/>
                  </a:lnTo>
                  <a:lnTo>
                    <a:pt x="1098" y="83"/>
                  </a:lnTo>
                  <a:lnTo>
                    <a:pt x="1107" y="89"/>
                  </a:lnTo>
                  <a:lnTo>
                    <a:pt x="1113" y="97"/>
                  </a:lnTo>
                  <a:lnTo>
                    <a:pt x="1118" y="109"/>
                  </a:lnTo>
                  <a:close/>
                </a:path>
              </a:pathLst>
            </a:custGeom>
            <a:solidFill>
              <a:srgbClr val="F25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Freeform 602"/>
            <p:cNvSpPr>
              <a:spLocks/>
            </p:cNvSpPr>
            <p:nvPr/>
          </p:nvSpPr>
          <p:spPr bwMode="auto">
            <a:xfrm>
              <a:off x="2586" y="1418"/>
              <a:ext cx="557" cy="92"/>
            </a:xfrm>
            <a:custGeom>
              <a:avLst/>
              <a:gdLst>
                <a:gd name="T0" fmla="*/ 1 w 1112"/>
                <a:gd name="T1" fmla="*/ 1 h 184"/>
                <a:gd name="T2" fmla="*/ 1 w 1112"/>
                <a:gd name="T3" fmla="*/ 1 h 184"/>
                <a:gd name="T4" fmla="*/ 1 w 1112"/>
                <a:gd name="T5" fmla="*/ 1 h 184"/>
                <a:gd name="T6" fmla="*/ 1 w 1112"/>
                <a:gd name="T7" fmla="*/ 1 h 184"/>
                <a:gd name="T8" fmla="*/ 1 w 1112"/>
                <a:gd name="T9" fmla="*/ 1 h 184"/>
                <a:gd name="T10" fmla="*/ 1 w 1112"/>
                <a:gd name="T11" fmla="*/ 1 h 184"/>
                <a:gd name="T12" fmla="*/ 1 w 1112"/>
                <a:gd name="T13" fmla="*/ 1 h 184"/>
                <a:gd name="T14" fmla="*/ 1 w 1112"/>
                <a:gd name="T15" fmla="*/ 1 h 184"/>
                <a:gd name="T16" fmla="*/ 1 w 1112"/>
                <a:gd name="T17" fmla="*/ 1 h 184"/>
                <a:gd name="T18" fmla="*/ 1 w 1112"/>
                <a:gd name="T19" fmla="*/ 1 h 184"/>
                <a:gd name="T20" fmla="*/ 1 w 1112"/>
                <a:gd name="T21" fmla="*/ 1 h 184"/>
                <a:gd name="T22" fmla="*/ 1 w 1112"/>
                <a:gd name="T23" fmla="*/ 1 h 184"/>
                <a:gd name="T24" fmla="*/ 1 w 1112"/>
                <a:gd name="T25" fmla="*/ 1 h 184"/>
                <a:gd name="T26" fmla="*/ 1 w 1112"/>
                <a:gd name="T27" fmla="*/ 1 h 184"/>
                <a:gd name="T28" fmla="*/ 1 w 1112"/>
                <a:gd name="T29" fmla="*/ 1 h 184"/>
                <a:gd name="T30" fmla="*/ 1 w 1112"/>
                <a:gd name="T31" fmla="*/ 1 h 184"/>
                <a:gd name="T32" fmla="*/ 1 w 1112"/>
                <a:gd name="T33" fmla="*/ 1 h 184"/>
                <a:gd name="T34" fmla="*/ 1 w 1112"/>
                <a:gd name="T35" fmla="*/ 1 h 184"/>
                <a:gd name="T36" fmla="*/ 1 w 1112"/>
                <a:gd name="T37" fmla="*/ 1 h 184"/>
                <a:gd name="T38" fmla="*/ 1 w 1112"/>
                <a:gd name="T39" fmla="*/ 1 h 184"/>
                <a:gd name="T40" fmla="*/ 1 w 1112"/>
                <a:gd name="T41" fmla="*/ 1 h 184"/>
                <a:gd name="T42" fmla="*/ 1 w 1112"/>
                <a:gd name="T43" fmla="*/ 1 h 184"/>
                <a:gd name="T44" fmla="*/ 1 w 1112"/>
                <a:gd name="T45" fmla="*/ 1 h 184"/>
                <a:gd name="T46" fmla="*/ 1 w 1112"/>
                <a:gd name="T47" fmla="*/ 1 h 184"/>
                <a:gd name="T48" fmla="*/ 0 w 1112"/>
                <a:gd name="T49" fmla="*/ 1 h 184"/>
                <a:gd name="T50" fmla="*/ 1 w 1112"/>
                <a:gd name="T51" fmla="*/ 1 h 184"/>
                <a:gd name="T52" fmla="*/ 1 w 1112"/>
                <a:gd name="T53" fmla="*/ 1 h 184"/>
                <a:gd name="T54" fmla="*/ 1 w 1112"/>
                <a:gd name="T55" fmla="*/ 1 h 184"/>
                <a:gd name="T56" fmla="*/ 1 w 1112"/>
                <a:gd name="T57" fmla="*/ 1 h 184"/>
                <a:gd name="T58" fmla="*/ 1 w 1112"/>
                <a:gd name="T59" fmla="*/ 1 h 184"/>
                <a:gd name="T60" fmla="*/ 1 w 1112"/>
                <a:gd name="T61" fmla="*/ 1 h 184"/>
                <a:gd name="T62" fmla="*/ 1 w 1112"/>
                <a:gd name="T63" fmla="*/ 1 h 184"/>
                <a:gd name="T64" fmla="*/ 1 w 1112"/>
                <a:gd name="T65" fmla="*/ 1 h 184"/>
                <a:gd name="T66" fmla="*/ 1 w 1112"/>
                <a:gd name="T67" fmla="*/ 1 h 184"/>
                <a:gd name="T68" fmla="*/ 1 w 1112"/>
                <a:gd name="T69" fmla="*/ 1 h 184"/>
                <a:gd name="T70" fmla="*/ 1 w 1112"/>
                <a:gd name="T71" fmla="*/ 0 h 184"/>
                <a:gd name="T72" fmla="*/ 1 w 1112"/>
                <a:gd name="T73" fmla="*/ 0 h 184"/>
                <a:gd name="T74" fmla="*/ 1 w 1112"/>
                <a:gd name="T75" fmla="*/ 1 h 184"/>
                <a:gd name="T76" fmla="*/ 1 w 1112"/>
                <a:gd name="T77" fmla="*/ 1 h 184"/>
                <a:gd name="T78" fmla="*/ 1 w 1112"/>
                <a:gd name="T79" fmla="*/ 1 h 184"/>
                <a:gd name="T80" fmla="*/ 1 w 1112"/>
                <a:gd name="T81" fmla="*/ 1 h 184"/>
                <a:gd name="T82" fmla="*/ 1 w 1112"/>
                <a:gd name="T83" fmla="*/ 1 h 184"/>
                <a:gd name="T84" fmla="*/ 1 w 1112"/>
                <a:gd name="T85" fmla="*/ 1 h 184"/>
                <a:gd name="T86" fmla="*/ 1 w 1112"/>
                <a:gd name="T87" fmla="*/ 1 h 184"/>
                <a:gd name="T88" fmla="*/ 1 w 1112"/>
                <a:gd name="T89" fmla="*/ 1 h 184"/>
                <a:gd name="T90" fmla="*/ 1 w 1112"/>
                <a:gd name="T91" fmla="*/ 1 h 184"/>
                <a:gd name="T92" fmla="*/ 1 w 1112"/>
                <a:gd name="T93" fmla="*/ 1 h 184"/>
                <a:gd name="T94" fmla="*/ 1 w 1112"/>
                <a:gd name="T95" fmla="*/ 1 h 184"/>
                <a:gd name="T96" fmla="*/ 1 w 1112"/>
                <a:gd name="T97" fmla="*/ 1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2"/>
                <a:gd name="T148" fmla="*/ 0 h 184"/>
                <a:gd name="T149" fmla="*/ 1112 w 1112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2" h="184">
                  <a:moveTo>
                    <a:pt x="1112" y="96"/>
                  </a:moveTo>
                  <a:lnTo>
                    <a:pt x="1103" y="118"/>
                  </a:lnTo>
                  <a:lnTo>
                    <a:pt x="1092" y="131"/>
                  </a:lnTo>
                  <a:lnTo>
                    <a:pt x="1077" y="135"/>
                  </a:lnTo>
                  <a:lnTo>
                    <a:pt x="1062" y="135"/>
                  </a:lnTo>
                  <a:lnTo>
                    <a:pt x="1042" y="131"/>
                  </a:lnTo>
                  <a:lnTo>
                    <a:pt x="1019" y="129"/>
                  </a:lnTo>
                  <a:lnTo>
                    <a:pt x="995" y="128"/>
                  </a:lnTo>
                  <a:lnTo>
                    <a:pt x="969" y="134"/>
                  </a:lnTo>
                  <a:lnTo>
                    <a:pt x="902" y="164"/>
                  </a:lnTo>
                  <a:lnTo>
                    <a:pt x="824" y="179"/>
                  </a:lnTo>
                  <a:lnTo>
                    <a:pt x="736" y="184"/>
                  </a:lnTo>
                  <a:lnTo>
                    <a:pt x="646" y="179"/>
                  </a:lnTo>
                  <a:lnTo>
                    <a:pt x="552" y="168"/>
                  </a:lnTo>
                  <a:lnTo>
                    <a:pt x="463" y="152"/>
                  </a:lnTo>
                  <a:lnTo>
                    <a:pt x="379" y="133"/>
                  </a:lnTo>
                  <a:lnTo>
                    <a:pt x="305" y="115"/>
                  </a:lnTo>
                  <a:lnTo>
                    <a:pt x="249" y="104"/>
                  </a:lnTo>
                  <a:lnTo>
                    <a:pt x="195" y="108"/>
                  </a:lnTo>
                  <a:lnTo>
                    <a:pt x="144" y="120"/>
                  </a:lnTo>
                  <a:lnTo>
                    <a:pt x="99" y="137"/>
                  </a:lnTo>
                  <a:lnTo>
                    <a:pt x="59" y="148"/>
                  </a:lnTo>
                  <a:lnTo>
                    <a:pt x="28" y="149"/>
                  </a:lnTo>
                  <a:lnTo>
                    <a:pt x="7" y="131"/>
                  </a:lnTo>
                  <a:lnTo>
                    <a:pt x="0" y="91"/>
                  </a:lnTo>
                  <a:lnTo>
                    <a:pt x="29" y="48"/>
                  </a:lnTo>
                  <a:lnTo>
                    <a:pt x="57" y="28"/>
                  </a:lnTo>
                  <a:lnTo>
                    <a:pt x="82" y="24"/>
                  </a:lnTo>
                  <a:lnTo>
                    <a:pt x="110" y="31"/>
                  </a:lnTo>
                  <a:lnTo>
                    <a:pt x="142" y="43"/>
                  </a:lnTo>
                  <a:lnTo>
                    <a:pt x="181" y="54"/>
                  </a:lnTo>
                  <a:lnTo>
                    <a:pt x="227" y="59"/>
                  </a:lnTo>
                  <a:lnTo>
                    <a:pt x="286" y="53"/>
                  </a:lnTo>
                  <a:lnTo>
                    <a:pt x="379" y="26"/>
                  </a:lnTo>
                  <a:lnTo>
                    <a:pt x="469" y="9"/>
                  </a:lnTo>
                  <a:lnTo>
                    <a:pt x="559" y="0"/>
                  </a:lnTo>
                  <a:lnTo>
                    <a:pt x="648" y="0"/>
                  </a:lnTo>
                  <a:lnTo>
                    <a:pt x="736" y="6"/>
                  </a:lnTo>
                  <a:lnTo>
                    <a:pt x="829" y="18"/>
                  </a:lnTo>
                  <a:lnTo>
                    <a:pt x="923" y="37"/>
                  </a:lnTo>
                  <a:lnTo>
                    <a:pt x="1022" y="63"/>
                  </a:lnTo>
                  <a:lnTo>
                    <a:pt x="1038" y="64"/>
                  </a:lnTo>
                  <a:lnTo>
                    <a:pt x="1055" y="65"/>
                  </a:lnTo>
                  <a:lnTo>
                    <a:pt x="1069" y="65"/>
                  </a:lnTo>
                  <a:lnTo>
                    <a:pt x="1083" y="68"/>
                  </a:lnTo>
                  <a:lnTo>
                    <a:pt x="1092" y="71"/>
                  </a:lnTo>
                  <a:lnTo>
                    <a:pt x="1101" y="77"/>
                  </a:lnTo>
                  <a:lnTo>
                    <a:pt x="1107" y="85"/>
                  </a:lnTo>
                  <a:lnTo>
                    <a:pt x="1112" y="96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Freeform 603"/>
            <p:cNvSpPr>
              <a:spLocks/>
            </p:cNvSpPr>
            <p:nvPr/>
          </p:nvSpPr>
          <p:spPr bwMode="auto">
            <a:xfrm>
              <a:off x="2289" y="2013"/>
              <a:ext cx="777" cy="166"/>
            </a:xfrm>
            <a:custGeom>
              <a:avLst/>
              <a:gdLst>
                <a:gd name="T0" fmla="*/ 0 w 1555"/>
                <a:gd name="T1" fmla="*/ 1 h 332"/>
                <a:gd name="T2" fmla="*/ 0 w 1555"/>
                <a:gd name="T3" fmla="*/ 1 h 332"/>
                <a:gd name="T4" fmla="*/ 0 w 1555"/>
                <a:gd name="T5" fmla="*/ 1 h 332"/>
                <a:gd name="T6" fmla="*/ 0 w 1555"/>
                <a:gd name="T7" fmla="*/ 1 h 332"/>
                <a:gd name="T8" fmla="*/ 0 w 1555"/>
                <a:gd name="T9" fmla="*/ 1 h 332"/>
                <a:gd name="T10" fmla="*/ 0 w 1555"/>
                <a:gd name="T11" fmla="*/ 1 h 332"/>
                <a:gd name="T12" fmla="*/ 0 w 1555"/>
                <a:gd name="T13" fmla="*/ 1 h 332"/>
                <a:gd name="T14" fmla="*/ 0 w 1555"/>
                <a:gd name="T15" fmla="*/ 1 h 332"/>
                <a:gd name="T16" fmla="*/ 0 w 1555"/>
                <a:gd name="T17" fmla="*/ 1 h 332"/>
                <a:gd name="T18" fmla="*/ 0 w 1555"/>
                <a:gd name="T19" fmla="*/ 1 h 332"/>
                <a:gd name="T20" fmla="*/ 0 w 1555"/>
                <a:gd name="T21" fmla="*/ 1 h 332"/>
                <a:gd name="T22" fmla="*/ 0 w 1555"/>
                <a:gd name="T23" fmla="*/ 1 h 332"/>
                <a:gd name="T24" fmla="*/ 0 w 1555"/>
                <a:gd name="T25" fmla="*/ 1 h 332"/>
                <a:gd name="T26" fmla="*/ 0 w 1555"/>
                <a:gd name="T27" fmla="*/ 1 h 332"/>
                <a:gd name="T28" fmla="*/ 0 w 1555"/>
                <a:gd name="T29" fmla="*/ 1 h 332"/>
                <a:gd name="T30" fmla="*/ 0 w 1555"/>
                <a:gd name="T31" fmla="*/ 1 h 332"/>
                <a:gd name="T32" fmla="*/ 0 w 1555"/>
                <a:gd name="T33" fmla="*/ 1 h 332"/>
                <a:gd name="T34" fmla="*/ 0 w 1555"/>
                <a:gd name="T35" fmla="*/ 1 h 332"/>
                <a:gd name="T36" fmla="*/ 0 w 1555"/>
                <a:gd name="T37" fmla="*/ 1 h 332"/>
                <a:gd name="T38" fmla="*/ 0 w 1555"/>
                <a:gd name="T39" fmla="*/ 1 h 332"/>
                <a:gd name="T40" fmla="*/ 0 w 1555"/>
                <a:gd name="T41" fmla="*/ 1 h 332"/>
                <a:gd name="T42" fmla="*/ 0 w 1555"/>
                <a:gd name="T43" fmla="*/ 1 h 332"/>
                <a:gd name="T44" fmla="*/ 0 w 1555"/>
                <a:gd name="T45" fmla="*/ 1 h 332"/>
                <a:gd name="T46" fmla="*/ 0 w 1555"/>
                <a:gd name="T47" fmla="*/ 1 h 332"/>
                <a:gd name="T48" fmla="*/ 0 w 1555"/>
                <a:gd name="T49" fmla="*/ 1 h 332"/>
                <a:gd name="T50" fmla="*/ 0 w 1555"/>
                <a:gd name="T51" fmla="*/ 1 h 332"/>
                <a:gd name="T52" fmla="*/ 0 w 1555"/>
                <a:gd name="T53" fmla="*/ 1 h 332"/>
                <a:gd name="T54" fmla="*/ 0 w 1555"/>
                <a:gd name="T55" fmla="*/ 1 h 332"/>
                <a:gd name="T56" fmla="*/ 0 w 1555"/>
                <a:gd name="T57" fmla="*/ 1 h 332"/>
                <a:gd name="T58" fmla="*/ 0 w 1555"/>
                <a:gd name="T59" fmla="*/ 0 h 332"/>
                <a:gd name="T60" fmla="*/ 0 w 1555"/>
                <a:gd name="T61" fmla="*/ 1 h 332"/>
                <a:gd name="T62" fmla="*/ 0 w 1555"/>
                <a:gd name="T63" fmla="*/ 1 h 332"/>
                <a:gd name="T64" fmla="*/ 0 w 1555"/>
                <a:gd name="T65" fmla="*/ 1 h 3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332"/>
                <a:gd name="T101" fmla="*/ 1555 w 1555"/>
                <a:gd name="T102" fmla="*/ 332 h 3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332">
                  <a:moveTo>
                    <a:pt x="1555" y="56"/>
                  </a:moveTo>
                  <a:lnTo>
                    <a:pt x="1532" y="105"/>
                  </a:lnTo>
                  <a:lnTo>
                    <a:pt x="1520" y="151"/>
                  </a:lnTo>
                  <a:lnTo>
                    <a:pt x="1512" y="193"/>
                  </a:lnTo>
                  <a:lnTo>
                    <a:pt x="1507" y="231"/>
                  </a:lnTo>
                  <a:lnTo>
                    <a:pt x="1497" y="262"/>
                  </a:lnTo>
                  <a:lnTo>
                    <a:pt x="1480" y="288"/>
                  </a:lnTo>
                  <a:lnTo>
                    <a:pt x="1448" y="309"/>
                  </a:lnTo>
                  <a:lnTo>
                    <a:pt x="1402" y="324"/>
                  </a:lnTo>
                  <a:lnTo>
                    <a:pt x="1245" y="329"/>
                  </a:lnTo>
                  <a:lnTo>
                    <a:pt x="1076" y="332"/>
                  </a:lnTo>
                  <a:lnTo>
                    <a:pt x="895" y="331"/>
                  </a:lnTo>
                  <a:lnTo>
                    <a:pt x="711" y="325"/>
                  </a:lnTo>
                  <a:lnTo>
                    <a:pt x="527" y="309"/>
                  </a:lnTo>
                  <a:lnTo>
                    <a:pt x="349" y="286"/>
                  </a:lnTo>
                  <a:lnTo>
                    <a:pt x="183" y="251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B8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604"/>
            <p:cNvSpPr>
              <a:spLocks/>
            </p:cNvSpPr>
            <p:nvPr/>
          </p:nvSpPr>
          <p:spPr bwMode="auto">
            <a:xfrm>
              <a:off x="2289" y="2013"/>
              <a:ext cx="777" cy="143"/>
            </a:xfrm>
            <a:custGeom>
              <a:avLst/>
              <a:gdLst>
                <a:gd name="T0" fmla="*/ 0 w 1555"/>
                <a:gd name="T1" fmla="*/ 0 h 287"/>
                <a:gd name="T2" fmla="*/ 0 w 1555"/>
                <a:gd name="T3" fmla="*/ 0 h 287"/>
                <a:gd name="T4" fmla="*/ 0 w 1555"/>
                <a:gd name="T5" fmla="*/ 0 h 287"/>
                <a:gd name="T6" fmla="*/ 0 w 1555"/>
                <a:gd name="T7" fmla="*/ 0 h 287"/>
                <a:gd name="T8" fmla="*/ 0 w 1555"/>
                <a:gd name="T9" fmla="*/ 0 h 287"/>
                <a:gd name="T10" fmla="*/ 0 w 1555"/>
                <a:gd name="T11" fmla="*/ 0 h 287"/>
                <a:gd name="T12" fmla="*/ 0 w 1555"/>
                <a:gd name="T13" fmla="*/ 0 h 287"/>
                <a:gd name="T14" fmla="*/ 0 w 1555"/>
                <a:gd name="T15" fmla="*/ 0 h 287"/>
                <a:gd name="T16" fmla="*/ 0 w 1555"/>
                <a:gd name="T17" fmla="*/ 0 h 287"/>
                <a:gd name="T18" fmla="*/ 0 w 1555"/>
                <a:gd name="T19" fmla="*/ 0 h 287"/>
                <a:gd name="T20" fmla="*/ 0 w 1555"/>
                <a:gd name="T21" fmla="*/ 0 h 287"/>
                <a:gd name="T22" fmla="*/ 0 w 1555"/>
                <a:gd name="T23" fmla="*/ 0 h 287"/>
                <a:gd name="T24" fmla="*/ 0 w 1555"/>
                <a:gd name="T25" fmla="*/ 0 h 287"/>
                <a:gd name="T26" fmla="*/ 0 w 1555"/>
                <a:gd name="T27" fmla="*/ 0 h 287"/>
                <a:gd name="T28" fmla="*/ 0 w 1555"/>
                <a:gd name="T29" fmla="*/ 0 h 287"/>
                <a:gd name="T30" fmla="*/ 0 w 1555"/>
                <a:gd name="T31" fmla="*/ 0 h 287"/>
                <a:gd name="T32" fmla="*/ 0 w 1555"/>
                <a:gd name="T33" fmla="*/ 0 h 287"/>
                <a:gd name="T34" fmla="*/ 0 w 1555"/>
                <a:gd name="T35" fmla="*/ 0 h 287"/>
                <a:gd name="T36" fmla="*/ 0 w 1555"/>
                <a:gd name="T37" fmla="*/ 0 h 287"/>
                <a:gd name="T38" fmla="*/ 0 w 1555"/>
                <a:gd name="T39" fmla="*/ 0 h 287"/>
                <a:gd name="T40" fmla="*/ 0 w 1555"/>
                <a:gd name="T41" fmla="*/ 0 h 287"/>
                <a:gd name="T42" fmla="*/ 0 w 1555"/>
                <a:gd name="T43" fmla="*/ 0 h 287"/>
                <a:gd name="T44" fmla="*/ 0 w 1555"/>
                <a:gd name="T45" fmla="*/ 0 h 287"/>
                <a:gd name="T46" fmla="*/ 0 w 1555"/>
                <a:gd name="T47" fmla="*/ 0 h 287"/>
                <a:gd name="T48" fmla="*/ 0 w 1555"/>
                <a:gd name="T49" fmla="*/ 0 h 287"/>
                <a:gd name="T50" fmla="*/ 0 w 1555"/>
                <a:gd name="T51" fmla="*/ 0 h 287"/>
                <a:gd name="T52" fmla="*/ 0 w 1555"/>
                <a:gd name="T53" fmla="*/ 0 h 287"/>
                <a:gd name="T54" fmla="*/ 0 w 1555"/>
                <a:gd name="T55" fmla="*/ 0 h 287"/>
                <a:gd name="T56" fmla="*/ 0 w 1555"/>
                <a:gd name="T57" fmla="*/ 0 h 287"/>
                <a:gd name="T58" fmla="*/ 0 w 1555"/>
                <a:gd name="T59" fmla="*/ 0 h 287"/>
                <a:gd name="T60" fmla="*/ 0 w 1555"/>
                <a:gd name="T61" fmla="*/ 0 h 287"/>
                <a:gd name="T62" fmla="*/ 0 w 1555"/>
                <a:gd name="T63" fmla="*/ 0 h 287"/>
                <a:gd name="T64" fmla="*/ 0 w 1555"/>
                <a:gd name="T65" fmla="*/ 0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87"/>
                <a:gd name="T101" fmla="*/ 1555 w 1555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87">
                  <a:moveTo>
                    <a:pt x="1555" y="56"/>
                  </a:moveTo>
                  <a:lnTo>
                    <a:pt x="1537" y="98"/>
                  </a:lnTo>
                  <a:lnTo>
                    <a:pt x="1526" y="137"/>
                  </a:lnTo>
                  <a:lnTo>
                    <a:pt x="1519" y="172"/>
                  </a:lnTo>
                  <a:lnTo>
                    <a:pt x="1513" y="204"/>
                  </a:lnTo>
                  <a:lnTo>
                    <a:pt x="1504" y="230"/>
                  </a:lnTo>
                  <a:lnTo>
                    <a:pt x="1488" y="253"/>
                  </a:lnTo>
                  <a:lnTo>
                    <a:pt x="1461" y="271"/>
                  </a:lnTo>
                  <a:lnTo>
                    <a:pt x="1422" y="286"/>
                  </a:lnTo>
                  <a:lnTo>
                    <a:pt x="1271" y="287"/>
                  </a:lnTo>
                  <a:lnTo>
                    <a:pt x="1104" y="287"/>
                  </a:lnTo>
                  <a:lnTo>
                    <a:pt x="923" y="283"/>
                  </a:lnTo>
                  <a:lnTo>
                    <a:pt x="736" y="276"/>
                  </a:lnTo>
                  <a:lnTo>
                    <a:pt x="546" y="265"/>
                  </a:lnTo>
                  <a:lnTo>
                    <a:pt x="362" y="250"/>
                  </a:lnTo>
                  <a:lnTo>
                    <a:pt x="189" y="230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Freeform 605"/>
            <p:cNvSpPr>
              <a:spLocks/>
            </p:cNvSpPr>
            <p:nvPr/>
          </p:nvSpPr>
          <p:spPr bwMode="auto">
            <a:xfrm>
              <a:off x="2289" y="2013"/>
              <a:ext cx="777" cy="123"/>
            </a:xfrm>
            <a:custGeom>
              <a:avLst/>
              <a:gdLst>
                <a:gd name="T0" fmla="*/ 0 w 1555"/>
                <a:gd name="T1" fmla="*/ 0 h 247"/>
                <a:gd name="T2" fmla="*/ 0 w 1555"/>
                <a:gd name="T3" fmla="*/ 0 h 247"/>
                <a:gd name="T4" fmla="*/ 0 w 1555"/>
                <a:gd name="T5" fmla="*/ 0 h 247"/>
                <a:gd name="T6" fmla="*/ 0 w 1555"/>
                <a:gd name="T7" fmla="*/ 0 h 247"/>
                <a:gd name="T8" fmla="*/ 0 w 1555"/>
                <a:gd name="T9" fmla="*/ 0 h 247"/>
                <a:gd name="T10" fmla="*/ 0 w 1555"/>
                <a:gd name="T11" fmla="*/ 0 h 247"/>
                <a:gd name="T12" fmla="*/ 0 w 1555"/>
                <a:gd name="T13" fmla="*/ 0 h 247"/>
                <a:gd name="T14" fmla="*/ 0 w 1555"/>
                <a:gd name="T15" fmla="*/ 0 h 247"/>
                <a:gd name="T16" fmla="*/ 0 w 1555"/>
                <a:gd name="T17" fmla="*/ 0 h 247"/>
                <a:gd name="T18" fmla="*/ 0 w 1555"/>
                <a:gd name="T19" fmla="*/ 0 h 247"/>
                <a:gd name="T20" fmla="*/ 0 w 1555"/>
                <a:gd name="T21" fmla="*/ 0 h 247"/>
                <a:gd name="T22" fmla="*/ 0 w 1555"/>
                <a:gd name="T23" fmla="*/ 0 h 247"/>
                <a:gd name="T24" fmla="*/ 0 w 1555"/>
                <a:gd name="T25" fmla="*/ 0 h 247"/>
                <a:gd name="T26" fmla="*/ 0 w 1555"/>
                <a:gd name="T27" fmla="*/ 0 h 247"/>
                <a:gd name="T28" fmla="*/ 0 w 1555"/>
                <a:gd name="T29" fmla="*/ 0 h 247"/>
                <a:gd name="T30" fmla="*/ 0 w 1555"/>
                <a:gd name="T31" fmla="*/ 0 h 247"/>
                <a:gd name="T32" fmla="*/ 0 w 1555"/>
                <a:gd name="T33" fmla="*/ 0 h 247"/>
                <a:gd name="T34" fmla="*/ 0 w 1555"/>
                <a:gd name="T35" fmla="*/ 0 h 247"/>
                <a:gd name="T36" fmla="*/ 0 w 1555"/>
                <a:gd name="T37" fmla="*/ 0 h 247"/>
                <a:gd name="T38" fmla="*/ 0 w 1555"/>
                <a:gd name="T39" fmla="*/ 0 h 247"/>
                <a:gd name="T40" fmla="*/ 0 w 1555"/>
                <a:gd name="T41" fmla="*/ 0 h 247"/>
                <a:gd name="T42" fmla="*/ 0 w 1555"/>
                <a:gd name="T43" fmla="*/ 0 h 247"/>
                <a:gd name="T44" fmla="*/ 0 w 1555"/>
                <a:gd name="T45" fmla="*/ 0 h 247"/>
                <a:gd name="T46" fmla="*/ 0 w 1555"/>
                <a:gd name="T47" fmla="*/ 0 h 247"/>
                <a:gd name="T48" fmla="*/ 0 w 1555"/>
                <a:gd name="T49" fmla="*/ 0 h 247"/>
                <a:gd name="T50" fmla="*/ 0 w 1555"/>
                <a:gd name="T51" fmla="*/ 0 h 247"/>
                <a:gd name="T52" fmla="*/ 0 w 1555"/>
                <a:gd name="T53" fmla="*/ 0 h 247"/>
                <a:gd name="T54" fmla="*/ 0 w 1555"/>
                <a:gd name="T55" fmla="*/ 0 h 247"/>
                <a:gd name="T56" fmla="*/ 0 w 1555"/>
                <a:gd name="T57" fmla="*/ 0 h 247"/>
                <a:gd name="T58" fmla="*/ 0 w 1555"/>
                <a:gd name="T59" fmla="*/ 0 h 247"/>
                <a:gd name="T60" fmla="*/ 0 w 1555"/>
                <a:gd name="T61" fmla="*/ 0 h 247"/>
                <a:gd name="T62" fmla="*/ 0 w 1555"/>
                <a:gd name="T63" fmla="*/ 0 h 247"/>
                <a:gd name="T64" fmla="*/ 0 w 1555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47"/>
                <a:gd name="T101" fmla="*/ 1555 w 1555"/>
                <a:gd name="T102" fmla="*/ 247 h 2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47">
                  <a:moveTo>
                    <a:pt x="1555" y="56"/>
                  </a:moveTo>
                  <a:lnTo>
                    <a:pt x="1539" y="93"/>
                  </a:lnTo>
                  <a:lnTo>
                    <a:pt x="1530" y="127"/>
                  </a:lnTo>
                  <a:lnTo>
                    <a:pt x="1524" y="155"/>
                  </a:lnTo>
                  <a:lnTo>
                    <a:pt x="1519" y="182"/>
                  </a:lnTo>
                  <a:lnTo>
                    <a:pt x="1509" y="203"/>
                  </a:lnTo>
                  <a:lnTo>
                    <a:pt x="1494" y="222"/>
                  </a:lnTo>
                  <a:lnTo>
                    <a:pt x="1470" y="235"/>
                  </a:lnTo>
                  <a:lnTo>
                    <a:pt x="1436" y="247"/>
                  </a:lnTo>
                  <a:lnTo>
                    <a:pt x="1294" y="245"/>
                  </a:lnTo>
                  <a:lnTo>
                    <a:pt x="1131" y="241"/>
                  </a:lnTo>
                  <a:lnTo>
                    <a:pt x="949" y="234"/>
                  </a:lnTo>
                  <a:lnTo>
                    <a:pt x="759" y="229"/>
                  </a:lnTo>
                  <a:lnTo>
                    <a:pt x="564" y="221"/>
                  </a:lnTo>
                  <a:lnTo>
                    <a:pt x="374" y="214"/>
                  </a:lnTo>
                  <a:lnTo>
                    <a:pt x="194" y="208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C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Freeform 606"/>
            <p:cNvSpPr>
              <a:spLocks/>
            </p:cNvSpPr>
            <p:nvPr/>
          </p:nvSpPr>
          <p:spPr bwMode="auto">
            <a:xfrm>
              <a:off x="2289" y="2013"/>
              <a:ext cx="777" cy="107"/>
            </a:xfrm>
            <a:custGeom>
              <a:avLst/>
              <a:gdLst>
                <a:gd name="T0" fmla="*/ 0 w 1555"/>
                <a:gd name="T1" fmla="*/ 1 h 214"/>
                <a:gd name="T2" fmla="*/ 0 w 1555"/>
                <a:gd name="T3" fmla="*/ 1 h 214"/>
                <a:gd name="T4" fmla="*/ 0 w 1555"/>
                <a:gd name="T5" fmla="*/ 1 h 214"/>
                <a:gd name="T6" fmla="*/ 0 w 1555"/>
                <a:gd name="T7" fmla="*/ 1 h 214"/>
                <a:gd name="T8" fmla="*/ 0 w 1555"/>
                <a:gd name="T9" fmla="*/ 1 h 214"/>
                <a:gd name="T10" fmla="*/ 0 w 1555"/>
                <a:gd name="T11" fmla="*/ 1 h 214"/>
                <a:gd name="T12" fmla="*/ 0 w 1555"/>
                <a:gd name="T13" fmla="*/ 1 h 214"/>
                <a:gd name="T14" fmla="*/ 0 w 1555"/>
                <a:gd name="T15" fmla="*/ 1 h 214"/>
                <a:gd name="T16" fmla="*/ 0 w 1555"/>
                <a:gd name="T17" fmla="*/ 1 h 214"/>
                <a:gd name="T18" fmla="*/ 0 w 1555"/>
                <a:gd name="T19" fmla="*/ 1 h 214"/>
                <a:gd name="T20" fmla="*/ 0 w 1555"/>
                <a:gd name="T21" fmla="*/ 1 h 214"/>
                <a:gd name="T22" fmla="*/ 0 w 1555"/>
                <a:gd name="T23" fmla="*/ 1 h 214"/>
                <a:gd name="T24" fmla="*/ 0 w 1555"/>
                <a:gd name="T25" fmla="*/ 1 h 214"/>
                <a:gd name="T26" fmla="*/ 0 w 1555"/>
                <a:gd name="T27" fmla="*/ 1 h 214"/>
                <a:gd name="T28" fmla="*/ 0 w 1555"/>
                <a:gd name="T29" fmla="*/ 1 h 214"/>
                <a:gd name="T30" fmla="*/ 0 w 1555"/>
                <a:gd name="T31" fmla="*/ 1 h 214"/>
                <a:gd name="T32" fmla="*/ 0 w 1555"/>
                <a:gd name="T33" fmla="*/ 1 h 214"/>
                <a:gd name="T34" fmla="*/ 0 w 1555"/>
                <a:gd name="T35" fmla="*/ 1 h 214"/>
                <a:gd name="T36" fmla="*/ 0 w 1555"/>
                <a:gd name="T37" fmla="*/ 1 h 214"/>
                <a:gd name="T38" fmla="*/ 0 w 1555"/>
                <a:gd name="T39" fmla="*/ 1 h 214"/>
                <a:gd name="T40" fmla="*/ 0 w 1555"/>
                <a:gd name="T41" fmla="*/ 1 h 214"/>
                <a:gd name="T42" fmla="*/ 0 w 1555"/>
                <a:gd name="T43" fmla="*/ 1 h 214"/>
                <a:gd name="T44" fmla="*/ 0 w 1555"/>
                <a:gd name="T45" fmla="*/ 1 h 214"/>
                <a:gd name="T46" fmla="*/ 0 w 1555"/>
                <a:gd name="T47" fmla="*/ 1 h 214"/>
                <a:gd name="T48" fmla="*/ 0 w 1555"/>
                <a:gd name="T49" fmla="*/ 1 h 214"/>
                <a:gd name="T50" fmla="*/ 0 w 1555"/>
                <a:gd name="T51" fmla="*/ 1 h 214"/>
                <a:gd name="T52" fmla="*/ 0 w 1555"/>
                <a:gd name="T53" fmla="*/ 1 h 214"/>
                <a:gd name="T54" fmla="*/ 0 w 1555"/>
                <a:gd name="T55" fmla="*/ 1 h 214"/>
                <a:gd name="T56" fmla="*/ 0 w 1555"/>
                <a:gd name="T57" fmla="*/ 1 h 214"/>
                <a:gd name="T58" fmla="*/ 0 w 1555"/>
                <a:gd name="T59" fmla="*/ 0 h 214"/>
                <a:gd name="T60" fmla="*/ 0 w 1555"/>
                <a:gd name="T61" fmla="*/ 1 h 214"/>
                <a:gd name="T62" fmla="*/ 0 w 1555"/>
                <a:gd name="T63" fmla="*/ 1 h 214"/>
                <a:gd name="T64" fmla="*/ 0 w 1555"/>
                <a:gd name="T65" fmla="*/ 1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14"/>
                <a:gd name="T101" fmla="*/ 1555 w 1555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14">
                  <a:moveTo>
                    <a:pt x="1555" y="56"/>
                  </a:moveTo>
                  <a:lnTo>
                    <a:pt x="1543" y="86"/>
                  </a:lnTo>
                  <a:lnTo>
                    <a:pt x="1535" y="113"/>
                  </a:lnTo>
                  <a:lnTo>
                    <a:pt x="1529" y="136"/>
                  </a:lnTo>
                  <a:lnTo>
                    <a:pt x="1524" y="158"/>
                  </a:lnTo>
                  <a:lnTo>
                    <a:pt x="1514" y="175"/>
                  </a:lnTo>
                  <a:lnTo>
                    <a:pt x="1501" y="191"/>
                  </a:lnTo>
                  <a:lnTo>
                    <a:pt x="1480" y="203"/>
                  </a:lnTo>
                  <a:lnTo>
                    <a:pt x="1450" y="214"/>
                  </a:lnTo>
                  <a:lnTo>
                    <a:pt x="1318" y="207"/>
                  </a:lnTo>
                  <a:lnTo>
                    <a:pt x="1158" y="198"/>
                  </a:lnTo>
                  <a:lnTo>
                    <a:pt x="976" y="190"/>
                  </a:lnTo>
                  <a:lnTo>
                    <a:pt x="782" y="184"/>
                  </a:lnTo>
                  <a:lnTo>
                    <a:pt x="582" y="179"/>
                  </a:lnTo>
                  <a:lnTo>
                    <a:pt x="385" y="182"/>
                  </a:lnTo>
                  <a:lnTo>
                    <a:pt x="199" y="188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D9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Freeform 607"/>
            <p:cNvSpPr>
              <a:spLocks/>
            </p:cNvSpPr>
            <p:nvPr/>
          </p:nvSpPr>
          <p:spPr bwMode="auto">
            <a:xfrm>
              <a:off x="2289" y="2013"/>
              <a:ext cx="777" cy="102"/>
            </a:xfrm>
            <a:custGeom>
              <a:avLst/>
              <a:gdLst>
                <a:gd name="T0" fmla="*/ 0 w 1555"/>
                <a:gd name="T1" fmla="*/ 0 h 205"/>
                <a:gd name="T2" fmla="*/ 0 w 1555"/>
                <a:gd name="T3" fmla="*/ 0 h 205"/>
                <a:gd name="T4" fmla="*/ 0 w 1555"/>
                <a:gd name="T5" fmla="*/ 0 h 205"/>
                <a:gd name="T6" fmla="*/ 0 w 1555"/>
                <a:gd name="T7" fmla="*/ 0 h 205"/>
                <a:gd name="T8" fmla="*/ 0 w 1555"/>
                <a:gd name="T9" fmla="*/ 0 h 205"/>
                <a:gd name="T10" fmla="*/ 0 w 1555"/>
                <a:gd name="T11" fmla="*/ 0 h 205"/>
                <a:gd name="T12" fmla="*/ 0 w 1555"/>
                <a:gd name="T13" fmla="*/ 0 h 205"/>
                <a:gd name="T14" fmla="*/ 0 w 1555"/>
                <a:gd name="T15" fmla="*/ 0 h 205"/>
                <a:gd name="T16" fmla="*/ 0 w 1555"/>
                <a:gd name="T17" fmla="*/ 0 h 205"/>
                <a:gd name="T18" fmla="*/ 0 w 1555"/>
                <a:gd name="T19" fmla="*/ 0 h 205"/>
                <a:gd name="T20" fmla="*/ 0 w 1555"/>
                <a:gd name="T21" fmla="*/ 0 h 205"/>
                <a:gd name="T22" fmla="*/ 0 w 1555"/>
                <a:gd name="T23" fmla="*/ 0 h 205"/>
                <a:gd name="T24" fmla="*/ 0 w 1555"/>
                <a:gd name="T25" fmla="*/ 0 h 205"/>
                <a:gd name="T26" fmla="*/ 0 w 1555"/>
                <a:gd name="T27" fmla="*/ 0 h 205"/>
                <a:gd name="T28" fmla="*/ 0 w 1555"/>
                <a:gd name="T29" fmla="*/ 0 h 205"/>
                <a:gd name="T30" fmla="*/ 0 w 1555"/>
                <a:gd name="T31" fmla="*/ 0 h 205"/>
                <a:gd name="T32" fmla="*/ 0 w 1555"/>
                <a:gd name="T33" fmla="*/ 0 h 205"/>
                <a:gd name="T34" fmla="*/ 0 w 1555"/>
                <a:gd name="T35" fmla="*/ 0 h 205"/>
                <a:gd name="T36" fmla="*/ 0 w 1555"/>
                <a:gd name="T37" fmla="*/ 0 h 205"/>
                <a:gd name="T38" fmla="*/ 0 w 1555"/>
                <a:gd name="T39" fmla="*/ 0 h 205"/>
                <a:gd name="T40" fmla="*/ 0 w 1555"/>
                <a:gd name="T41" fmla="*/ 0 h 205"/>
                <a:gd name="T42" fmla="*/ 0 w 1555"/>
                <a:gd name="T43" fmla="*/ 0 h 205"/>
                <a:gd name="T44" fmla="*/ 0 w 1555"/>
                <a:gd name="T45" fmla="*/ 0 h 205"/>
                <a:gd name="T46" fmla="*/ 0 w 1555"/>
                <a:gd name="T47" fmla="*/ 0 h 205"/>
                <a:gd name="T48" fmla="*/ 0 w 1555"/>
                <a:gd name="T49" fmla="*/ 0 h 205"/>
                <a:gd name="T50" fmla="*/ 0 w 1555"/>
                <a:gd name="T51" fmla="*/ 0 h 205"/>
                <a:gd name="T52" fmla="*/ 0 w 1555"/>
                <a:gd name="T53" fmla="*/ 0 h 205"/>
                <a:gd name="T54" fmla="*/ 0 w 1555"/>
                <a:gd name="T55" fmla="*/ 0 h 205"/>
                <a:gd name="T56" fmla="*/ 0 w 1555"/>
                <a:gd name="T57" fmla="*/ 0 h 205"/>
                <a:gd name="T58" fmla="*/ 0 w 1555"/>
                <a:gd name="T59" fmla="*/ 0 h 205"/>
                <a:gd name="T60" fmla="*/ 0 w 1555"/>
                <a:gd name="T61" fmla="*/ 0 h 205"/>
                <a:gd name="T62" fmla="*/ 0 w 1555"/>
                <a:gd name="T63" fmla="*/ 0 h 205"/>
                <a:gd name="T64" fmla="*/ 0 w 1555"/>
                <a:gd name="T65" fmla="*/ 0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05"/>
                <a:gd name="T101" fmla="*/ 1555 w 1555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05">
                  <a:moveTo>
                    <a:pt x="1555" y="56"/>
                  </a:moveTo>
                  <a:lnTo>
                    <a:pt x="1546" y="78"/>
                  </a:lnTo>
                  <a:lnTo>
                    <a:pt x="1540" y="100"/>
                  </a:lnTo>
                  <a:lnTo>
                    <a:pt x="1534" y="117"/>
                  </a:lnTo>
                  <a:lnTo>
                    <a:pt x="1529" y="133"/>
                  </a:lnTo>
                  <a:lnTo>
                    <a:pt x="1520" y="146"/>
                  </a:lnTo>
                  <a:lnTo>
                    <a:pt x="1508" y="157"/>
                  </a:lnTo>
                  <a:lnTo>
                    <a:pt x="1489" y="167"/>
                  </a:lnTo>
                  <a:lnTo>
                    <a:pt x="1464" y="175"/>
                  </a:lnTo>
                  <a:lnTo>
                    <a:pt x="1341" y="164"/>
                  </a:lnTo>
                  <a:lnTo>
                    <a:pt x="1186" y="153"/>
                  </a:lnTo>
                  <a:lnTo>
                    <a:pt x="1004" y="143"/>
                  </a:lnTo>
                  <a:lnTo>
                    <a:pt x="807" y="137"/>
                  </a:lnTo>
                  <a:lnTo>
                    <a:pt x="601" y="137"/>
                  </a:lnTo>
                  <a:lnTo>
                    <a:pt x="399" y="148"/>
                  </a:lnTo>
                  <a:lnTo>
                    <a:pt x="205" y="168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E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Freeform 608"/>
            <p:cNvSpPr>
              <a:spLocks/>
            </p:cNvSpPr>
            <p:nvPr/>
          </p:nvSpPr>
          <p:spPr bwMode="auto">
            <a:xfrm>
              <a:off x="2289" y="2013"/>
              <a:ext cx="777" cy="102"/>
            </a:xfrm>
            <a:custGeom>
              <a:avLst/>
              <a:gdLst>
                <a:gd name="T0" fmla="*/ 0 w 1555"/>
                <a:gd name="T1" fmla="*/ 0 h 205"/>
                <a:gd name="T2" fmla="*/ 0 w 1555"/>
                <a:gd name="T3" fmla="*/ 0 h 205"/>
                <a:gd name="T4" fmla="*/ 0 w 1555"/>
                <a:gd name="T5" fmla="*/ 0 h 205"/>
                <a:gd name="T6" fmla="*/ 0 w 1555"/>
                <a:gd name="T7" fmla="*/ 0 h 205"/>
                <a:gd name="T8" fmla="*/ 0 w 1555"/>
                <a:gd name="T9" fmla="*/ 0 h 205"/>
                <a:gd name="T10" fmla="*/ 0 w 1555"/>
                <a:gd name="T11" fmla="*/ 0 h 205"/>
                <a:gd name="T12" fmla="*/ 0 w 1555"/>
                <a:gd name="T13" fmla="*/ 0 h 205"/>
                <a:gd name="T14" fmla="*/ 0 w 1555"/>
                <a:gd name="T15" fmla="*/ 0 h 205"/>
                <a:gd name="T16" fmla="*/ 0 w 1555"/>
                <a:gd name="T17" fmla="*/ 0 h 205"/>
                <a:gd name="T18" fmla="*/ 0 w 1555"/>
                <a:gd name="T19" fmla="*/ 0 h 205"/>
                <a:gd name="T20" fmla="*/ 0 w 1555"/>
                <a:gd name="T21" fmla="*/ 0 h 205"/>
                <a:gd name="T22" fmla="*/ 0 w 1555"/>
                <a:gd name="T23" fmla="*/ 0 h 205"/>
                <a:gd name="T24" fmla="*/ 0 w 1555"/>
                <a:gd name="T25" fmla="*/ 0 h 205"/>
                <a:gd name="T26" fmla="*/ 0 w 1555"/>
                <a:gd name="T27" fmla="*/ 0 h 205"/>
                <a:gd name="T28" fmla="*/ 0 w 1555"/>
                <a:gd name="T29" fmla="*/ 0 h 205"/>
                <a:gd name="T30" fmla="*/ 0 w 1555"/>
                <a:gd name="T31" fmla="*/ 0 h 205"/>
                <a:gd name="T32" fmla="*/ 0 w 1555"/>
                <a:gd name="T33" fmla="*/ 0 h 205"/>
                <a:gd name="T34" fmla="*/ 0 w 1555"/>
                <a:gd name="T35" fmla="*/ 0 h 205"/>
                <a:gd name="T36" fmla="*/ 0 w 1555"/>
                <a:gd name="T37" fmla="*/ 0 h 205"/>
                <a:gd name="T38" fmla="*/ 0 w 1555"/>
                <a:gd name="T39" fmla="*/ 0 h 205"/>
                <a:gd name="T40" fmla="*/ 0 w 1555"/>
                <a:gd name="T41" fmla="*/ 0 h 205"/>
                <a:gd name="T42" fmla="*/ 0 w 1555"/>
                <a:gd name="T43" fmla="*/ 0 h 205"/>
                <a:gd name="T44" fmla="*/ 0 w 1555"/>
                <a:gd name="T45" fmla="*/ 0 h 205"/>
                <a:gd name="T46" fmla="*/ 0 w 1555"/>
                <a:gd name="T47" fmla="*/ 0 h 205"/>
                <a:gd name="T48" fmla="*/ 0 w 1555"/>
                <a:gd name="T49" fmla="*/ 0 h 205"/>
                <a:gd name="T50" fmla="*/ 0 w 1555"/>
                <a:gd name="T51" fmla="*/ 0 h 205"/>
                <a:gd name="T52" fmla="*/ 0 w 1555"/>
                <a:gd name="T53" fmla="*/ 0 h 205"/>
                <a:gd name="T54" fmla="*/ 0 w 1555"/>
                <a:gd name="T55" fmla="*/ 0 h 205"/>
                <a:gd name="T56" fmla="*/ 0 w 1555"/>
                <a:gd name="T57" fmla="*/ 0 h 205"/>
                <a:gd name="T58" fmla="*/ 0 w 1555"/>
                <a:gd name="T59" fmla="*/ 0 h 205"/>
                <a:gd name="T60" fmla="*/ 0 w 1555"/>
                <a:gd name="T61" fmla="*/ 0 h 205"/>
                <a:gd name="T62" fmla="*/ 0 w 1555"/>
                <a:gd name="T63" fmla="*/ 0 h 205"/>
                <a:gd name="T64" fmla="*/ 0 w 1555"/>
                <a:gd name="T65" fmla="*/ 0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05"/>
                <a:gd name="T101" fmla="*/ 1555 w 1555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05">
                  <a:moveTo>
                    <a:pt x="1555" y="56"/>
                  </a:moveTo>
                  <a:lnTo>
                    <a:pt x="1549" y="73"/>
                  </a:lnTo>
                  <a:lnTo>
                    <a:pt x="1545" y="88"/>
                  </a:lnTo>
                  <a:lnTo>
                    <a:pt x="1541" y="101"/>
                  </a:lnTo>
                  <a:lnTo>
                    <a:pt x="1535" y="111"/>
                  </a:lnTo>
                  <a:lnTo>
                    <a:pt x="1527" y="118"/>
                  </a:lnTo>
                  <a:lnTo>
                    <a:pt x="1517" y="126"/>
                  </a:lnTo>
                  <a:lnTo>
                    <a:pt x="1502" y="131"/>
                  </a:lnTo>
                  <a:lnTo>
                    <a:pt x="1484" y="137"/>
                  </a:lnTo>
                  <a:lnTo>
                    <a:pt x="1367" y="124"/>
                  </a:lnTo>
                  <a:lnTo>
                    <a:pt x="1213" y="110"/>
                  </a:lnTo>
                  <a:lnTo>
                    <a:pt x="1030" y="97"/>
                  </a:lnTo>
                  <a:lnTo>
                    <a:pt x="829" y="92"/>
                  </a:lnTo>
                  <a:lnTo>
                    <a:pt x="618" y="94"/>
                  </a:lnTo>
                  <a:lnTo>
                    <a:pt x="408" y="112"/>
                  </a:lnTo>
                  <a:lnTo>
                    <a:pt x="209" y="147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F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Freeform 609"/>
            <p:cNvSpPr>
              <a:spLocks/>
            </p:cNvSpPr>
            <p:nvPr/>
          </p:nvSpPr>
          <p:spPr bwMode="auto">
            <a:xfrm>
              <a:off x="2501" y="3151"/>
              <a:ext cx="583" cy="91"/>
            </a:xfrm>
            <a:custGeom>
              <a:avLst/>
              <a:gdLst>
                <a:gd name="T0" fmla="*/ 1 w 1166"/>
                <a:gd name="T1" fmla="*/ 1 h 182"/>
                <a:gd name="T2" fmla="*/ 1 w 1166"/>
                <a:gd name="T3" fmla="*/ 1 h 182"/>
                <a:gd name="T4" fmla="*/ 1 w 1166"/>
                <a:gd name="T5" fmla="*/ 1 h 182"/>
                <a:gd name="T6" fmla="*/ 1 w 1166"/>
                <a:gd name="T7" fmla="*/ 1 h 182"/>
                <a:gd name="T8" fmla="*/ 1 w 1166"/>
                <a:gd name="T9" fmla="*/ 1 h 182"/>
                <a:gd name="T10" fmla="*/ 1 w 1166"/>
                <a:gd name="T11" fmla="*/ 1 h 182"/>
                <a:gd name="T12" fmla="*/ 1 w 1166"/>
                <a:gd name="T13" fmla="*/ 1 h 182"/>
                <a:gd name="T14" fmla="*/ 1 w 1166"/>
                <a:gd name="T15" fmla="*/ 1 h 182"/>
                <a:gd name="T16" fmla="*/ 0 w 1166"/>
                <a:gd name="T17" fmla="*/ 0 h 182"/>
                <a:gd name="T18" fmla="*/ 1 w 1166"/>
                <a:gd name="T19" fmla="*/ 1 h 182"/>
                <a:gd name="T20" fmla="*/ 1 w 1166"/>
                <a:gd name="T21" fmla="*/ 1 h 182"/>
                <a:gd name="T22" fmla="*/ 1 w 1166"/>
                <a:gd name="T23" fmla="*/ 1 h 182"/>
                <a:gd name="T24" fmla="*/ 1 w 1166"/>
                <a:gd name="T25" fmla="*/ 1 h 182"/>
                <a:gd name="T26" fmla="*/ 1 w 1166"/>
                <a:gd name="T27" fmla="*/ 1 h 182"/>
                <a:gd name="T28" fmla="*/ 1 w 1166"/>
                <a:gd name="T29" fmla="*/ 1 h 182"/>
                <a:gd name="T30" fmla="*/ 1 w 1166"/>
                <a:gd name="T31" fmla="*/ 1 h 182"/>
                <a:gd name="T32" fmla="*/ 1 w 1166"/>
                <a:gd name="T33" fmla="*/ 1 h 182"/>
                <a:gd name="T34" fmla="*/ 1 w 1166"/>
                <a:gd name="T35" fmla="*/ 1 h 182"/>
                <a:gd name="T36" fmla="*/ 1 w 1166"/>
                <a:gd name="T37" fmla="*/ 1 h 182"/>
                <a:gd name="T38" fmla="*/ 1 w 1166"/>
                <a:gd name="T39" fmla="*/ 1 h 182"/>
                <a:gd name="T40" fmla="*/ 1 w 1166"/>
                <a:gd name="T41" fmla="*/ 1 h 182"/>
                <a:gd name="T42" fmla="*/ 1 w 1166"/>
                <a:gd name="T43" fmla="*/ 1 h 182"/>
                <a:gd name="T44" fmla="*/ 1 w 1166"/>
                <a:gd name="T45" fmla="*/ 1 h 182"/>
                <a:gd name="T46" fmla="*/ 1 w 1166"/>
                <a:gd name="T47" fmla="*/ 1 h 182"/>
                <a:gd name="T48" fmla="*/ 1 w 1166"/>
                <a:gd name="T49" fmla="*/ 1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6"/>
                <a:gd name="T76" fmla="*/ 0 h 182"/>
                <a:gd name="T77" fmla="*/ 1166 w 1166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6" h="182">
                  <a:moveTo>
                    <a:pt x="1164" y="43"/>
                  </a:moveTo>
                  <a:lnTo>
                    <a:pt x="1086" y="109"/>
                  </a:lnTo>
                  <a:lnTo>
                    <a:pt x="941" y="154"/>
                  </a:lnTo>
                  <a:lnTo>
                    <a:pt x="752" y="178"/>
                  </a:lnTo>
                  <a:lnTo>
                    <a:pt x="542" y="182"/>
                  </a:lnTo>
                  <a:lnTo>
                    <a:pt x="337" y="164"/>
                  </a:lnTo>
                  <a:lnTo>
                    <a:pt x="162" y="128"/>
                  </a:lnTo>
                  <a:lnTo>
                    <a:pt x="41" y="72"/>
                  </a:lnTo>
                  <a:lnTo>
                    <a:pt x="0" y="0"/>
                  </a:lnTo>
                  <a:lnTo>
                    <a:pt x="143" y="40"/>
                  </a:lnTo>
                  <a:lnTo>
                    <a:pt x="283" y="69"/>
                  </a:lnTo>
                  <a:lnTo>
                    <a:pt x="420" y="86"/>
                  </a:lnTo>
                  <a:lnTo>
                    <a:pt x="558" y="94"/>
                  </a:lnTo>
                  <a:lnTo>
                    <a:pt x="695" y="92"/>
                  </a:lnTo>
                  <a:lnTo>
                    <a:pt x="836" y="81"/>
                  </a:lnTo>
                  <a:lnTo>
                    <a:pt x="980" y="61"/>
                  </a:lnTo>
                  <a:lnTo>
                    <a:pt x="1131" y="33"/>
                  </a:lnTo>
                  <a:lnTo>
                    <a:pt x="1134" y="32"/>
                  </a:lnTo>
                  <a:lnTo>
                    <a:pt x="1140" y="32"/>
                  </a:lnTo>
                  <a:lnTo>
                    <a:pt x="1146" y="31"/>
                  </a:lnTo>
                  <a:lnTo>
                    <a:pt x="1155" y="32"/>
                  </a:lnTo>
                  <a:lnTo>
                    <a:pt x="1160" y="32"/>
                  </a:lnTo>
                  <a:lnTo>
                    <a:pt x="1165" y="34"/>
                  </a:lnTo>
                  <a:lnTo>
                    <a:pt x="1166" y="38"/>
                  </a:lnTo>
                  <a:lnTo>
                    <a:pt x="1164" y="43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Freeform 610"/>
            <p:cNvSpPr>
              <a:spLocks/>
            </p:cNvSpPr>
            <p:nvPr/>
          </p:nvSpPr>
          <p:spPr bwMode="auto">
            <a:xfrm>
              <a:off x="2253" y="1986"/>
              <a:ext cx="803" cy="88"/>
            </a:xfrm>
            <a:custGeom>
              <a:avLst/>
              <a:gdLst>
                <a:gd name="T0" fmla="*/ 1 w 1604"/>
                <a:gd name="T1" fmla="*/ 0 h 177"/>
                <a:gd name="T2" fmla="*/ 1 w 1604"/>
                <a:gd name="T3" fmla="*/ 0 h 177"/>
                <a:gd name="T4" fmla="*/ 1 w 1604"/>
                <a:gd name="T5" fmla="*/ 0 h 177"/>
                <a:gd name="T6" fmla="*/ 1 w 1604"/>
                <a:gd name="T7" fmla="*/ 0 h 177"/>
                <a:gd name="T8" fmla="*/ 1 w 1604"/>
                <a:gd name="T9" fmla="*/ 0 h 177"/>
                <a:gd name="T10" fmla="*/ 1 w 1604"/>
                <a:gd name="T11" fmla="*/ 0 h 177"/>
                <a:gd name="T12" fmla="*/ 1 w 1604"/>
                <a:gd name="T13" fmla="*/ 0 h 177"/>
                <a:gd name="T14" fmla="*/ 1 w 1604"/>
                <a:gd name="T15" fmla="*/ 0 h 177"/>
                <a:gd name="T16" fmla="*/ 1 w 1604"/>
                <a:gd name="T17" fmla="*/ 0 h 177"/>
                <a:gd name="T18" fmla="*/ 1 w 1604"/>
                <a:gd name="T19" fmla="*/ 0 h 177"/>
                <a:gd name="T20" fmla="*/ 1 w 1604"/>
                <a:gd name="T21" fmla="*/ 0 h 177"/>
                <a:gd name="T22" fmla="*/ 0 w 1604"/>
                <a:gd name="T23" fmla="*/ 0 h 177"/>
                <a:gd name="T24" fmla="*/ 0 w 1604"/>
                <a:gd name="T25" fmla="*/ 0 h 177"/>
                <a:gd name="T26" fmla="*/ 1 w 1604"/>
                <a:gd name="T27" fmla="*/ 0 h 177"/>
                <a:gd name="T28" fmla="*/ 1 w 1604"/>
                <a:gd name="T29" fmla="*/ 0 h 177"/>
                <a:gd name="T30" fmla="*/ 1 w 1604"/>
                <a:gd name="T31" fmla="*/ 0 h 177"/>
                <a:gd name="T32" fmla="*/ 1 w 1604"/>
                <a:gd name="T33" fmla="*/ 0 h 177"/>
                <a:gd name="T34" fmla="*/ 1 w 1604"/>
                <a:gd name="T35" fmla="*/ 0 h 177"/>
                <a:gd name="T36" fmla="*/ 1 w 1604"/>
                <a:gd name="T37" fmla="*/ 0 h 177"/>
                <a:gd name="T38" fmla="*/ 1 w 1604"/>
                <a:gd name="T39" fmla="*/ 0 h 177"/>
                <a:gd name="T40" fmla="*/ 1 w 1604"/>
                <a:gd name="T41" fmla="*/ 0 h 177"/>
                <a:gd name="T42" fmla="*/ 1 w 1604"/>
                <a:gd name="T43" fmla="*/ 0 h 177"/>
                <a:gd name="T44" fmla="*/ 1 w 1604"/>
                <a:gd name="T45" fmla="*/ 0 h 177"/>
                <a:gd name="T46" fmla="*/ 1 w 1604"/>
                <a:gd name="T47" fmla="*/ 0 h 177"/>
                <a:gd name="T48" fmla="*/ 1 w 1604"/>
                <a:gd name="T49" fmla="*/ 0 h 177"/>
                <a:gd name="T50" fmla="*/ 1 w 1604"/>
                <a:gd name="T51" fmla="*/ 0 h 177"/>
                <a:gd name="T52" fmla="*/ 1 w 1604"/>
                <a:gd name="T53" fmla="*/ 0 h 177"/>
                <a:gd name="T54" fmla="*/ 1 w 1604"/>
                <a:gd name="T55" fmla="*/ 0 h 177"/>
                <a:gd name="T56" fmla="*/ 1 w 1604"/>
                <a:gd name="T57" fmla="*/ 0 h 1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04"/>
                <a:gd name="T88" fmla="*/ 0 h 177"/>
                <a:gd name="T89" fmla="*/ 1604 w 1604"/>
                <a:gd name="T90" fmla="*/ 177 h 1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04" h="177">
                  <a:moveTo>
                    <a:pt x="1592" y="48"/>
                  </a:moveTo>
                  <a:lnTo>
                    <a:pt x="1421" y="43"/>
                  </a:lnTo>
                  <a:lnTo>
                    <a:pt x="1230" y="42"/>
                  </a:lnTo>
                  <a:lnTo>
                    <a:pt x="1021" y="43"/>
                  </a:lnTo>
                  <a:lnTo>
                    <a:pt x="808" y="51"/>
                  </a:lnTo>
                  <a:lnTo>
                    <a:pt x="592" y="65"/>
                  </a:lnTo>
                  <a:lnTo>
                    <a:pt x="385" y="90"/>
                  </a:lnTo>
                  <a:lnTo>
                    <a:pt x="191" y="126"/>
                  </a:lnTo>
                  <a:lnTo>
                    <a:pt x="22" y="177"/>
                  </a:lnTo>
                  <a:lnTo>
                    <a:pt x="10" y="174"/>
                  </a:lnTo>
                  <a:lnTo>
                    <a:pt x="3" y="169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3" y="149"/>
                  </a:lnTo>
                  <a:lnTo>
                    <a:pt x="10" y="142"/>
                  </a:lnTo>
                  <a:lnTo>
                    <a:pt x="21" y="134"/>
                  </a:lnTo>
                  <a:lnTo>
                    <a:pt x="35" y="125"/>
                  </a:lnTo>
                  <a:lnTo>
                    <a:pt x="158" y="74"/>
                  </a:lnTo>
                  <a:lnTo>
                    <a:pt x="362" y="38"/>
                  </a:lnTo>
                  <a:lnTo>
                    <a:pt x="613" y="15"/>
                  </a:lnTo>
                  <a:lnTo>
                    <a:pt x="886" y="4"/>
                  </a:lnTo>
                  <a:lnTo>
                    <a:pt x="1149" y="0"/>
                  </a:lnTo>
                  <a:lnTo>
                    <a:pt x="1376" y="3"/>
                  </a:lnTo>
                  <a:lnTo>
                    <a:pt x="1536" y="10"/>
                  </a:lnTo>
                  <a:lnTo>
                    <a:pt x="1601" y="20"/>
                  </a:lnTo>
                  <a:lnTo>
                    <a:pt x="1604" y="28"/>
                  </a:lnTo>
                  <a:lnTo>
                    <a:pt x="1604" y="37"/>
                  </a:lnTo>
                  <a:lnTo>
                    <a:pt x="1599" y="43"/>
                  </a:lnTo>
                  <a:lnTo>
                    <a:pt x="1592" y="48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Freeform 611"/>
            <p:cNvSpPr>
              <a:spLocks/>
            </p:cNvSpPr>
            <p:nvPr/>
          </p:nvSpPr>
          <p:spPr bwMode="auto">
            <a:xfrm>
              <a:off x="2403" y="1481"/>
              <a:ext cx="150" cy="475"/>
            </a:xfrm>
            <a:custGeom>
              <a:avLst/>
              <a:gdLst>
                <a:gd name="T0" fmla="*/ 0 w 301"/>
                <a:gd name="T1" fmla="*/ 0 h 951"/>
                <a:gd name="T2" fmla="*/ 0 w 301"/>
                <a:gd name="T3" fmla="*/ 0 h 951"/>
                <a:gd name="T4" fmla="*/ 0 w 301"/>
                <a:gd name="T5" fmla="*/ 0 h 951"/>
                <a:gd name="T6" fmla="*/ 0 w 301"/>
                <a:gd name="T7" fmla="*/ 0 h 951"/>
                <a:gd name="T8" fmla="*/ 0 w 301"/>
                <a:gd name="T9" fmla="*/ 0 h 951"/>
                <a:gd name="T10" fmla="*/ 0 w 301"/>
                <a:gd name="T11" fmla="*/ 0 h 951"/>
                <a:gd name="T12" fmla="*/ 0 w 301"/>
                <a:gd name="T13" fmla="*/ 0 h 951"/>
                <a:gd name="T14" fmla="*/ 0 w 301"/>
                <a:gd name="T15" fmla="*/ 0 h 951"/>
                <a:gd name="T16" fmla="*/ 0 w 301"/>
                <a:gd name="T17" fmla="*/ 0 h 951"/>
                <a:gd name="T18" fmla="*/ 0 w 301"/>
                <a:gd name="T19" fmla="*/ 0 h 951"/>
                <a:gd name="T20" fmla="*/ 0 w 301"/>
                <a:gd name="T21" fmla="*/ 0 h 951"/>
                <a:gd name="T22" fmla="*/ 0 w 301"/>
                <a:gd name="T23" fmla="*/ 0 h 951"/>
                <a:gd name="T24" fmla="*/ 0 w 301"/>
                <a:gd name="T25" fmla="*/ 0 h 951"/>
                <a:gd name="T26" fmla="*/ 0 w 301"/>
                <a:gd name="T27" fmla="*/ 0 h 951"/>
                <a:gd name="T28" fmla="*/ 0 w 301"/>
                <a:gd name="T29" fmla="*/ 0 h 951"/>
                <a:gd name="T30" fmla="*/ 0 w 301"/>
                <a:gd name="T31" fmla="*/ 0 h 951"/>
                <a:gd name="T32" fmla="*/ 0 w 301"/>
                <a:gd name="T33" fmla="*/ 0 h 951"/>
                <a:gd name="T34" fmla="*/ 0 w 301"/>
                <a:gd name="T35" fmla="*/ 0 h 951"/>
                <a:gd name="T36" fmla="*/ 0 w 301"/>
                <a:gd name="T37" fmla="*/ 0 h 951"/>
                <a:gd name="T38" fmla="*/ 0 w 301"/>
                <a:gd name="T39" fmla="*/ 0 h 951"/>
                <a:gd name="T40" fmla="*/ 0 w 301"/>
                <a:gd name="T41" fmla="*/ 0 h 951"/>
                <a:gd name="T42" fmla="*/ 0 w 301"/>
                <a:gd name="T43" fmla="*/ 0 h 951"/>
                <a:gd name="T44" fmla="*/ 0 w 301"/>
                <a:gd name="T45" fmla="*/ 0 h 951"/>
                <a:gd name="T46" fmla="*/ 0 w 301"/>
                <a:gd name="T47" fmla="*/ 0 h 951"/>
                <a:gd name="T48" fmla="*/ 0 w 301"/>
                <a:gd name="T49" fmla="*/ 0 h 951"/>
                <a:gd name="T50" fmla="*/ 0 w 301"/>
                <a:gd name="T51" fmla="*/ 0 h 951"/>
                <a:gd name="T52" fmla="*/ 0 w 301"/>
                <a:gd name="T53" fmla="*/ 0 h 951"/>
                <a:gd name="T54" fmla="*/ 0 w 301"/>
                <a:gd name="T55" fmla="*/ 0 h 951"/>
                <a:gd name="T56" fmla="*/ 0 w 301"/>
                <a:gd name="T57" fmla="*/ 0 h 951"/>
                <a:gd name="T58" fmla="*/ 0 w 301"/>
                <a:gd name="T59" fmla="*/ 0 h 951"/>
                <a:gd name="T60" fmla="*/ 0 w 301"/>
                <a:gd name="T61" fmla="*/ 0 h 951"/>
                <a:gd name="T62" fmla="*/ 0 w 301"/>
                <a:gd name="T63" fmla="*/ 0 h 951"/>
                <a:gd name="T64" fmla="*/ 0 w 301"/>
                <a:gd name="T65" fmla="*/ 0 h 951"/>
                <a:gd name="T66" fmla="*/ 0 w 301"/>
                <a:gd name="T67" fmla="*/ 0 h 951"/>
                <a:gd name="T68" fmla="*/ 0 w 301"/>
                <a:gd name="T69" fmla="*/ 0 h 951"/>
                <a:gd name="T70" fmla="*/ 0 w 301"/>
                <a:gd name="T71" fmla="*/ 0 h 951"/>
                <a:gd name="T72" fmla="*/ 0 w 301"/>
                <a:gd name="T73" fmla="*/ 0 h 951"/>
                <a:gd name="T74" fmla="*/ 0 w 301"/>
                <a:gd name="T75" fmla="*/ 0 h 951"/>
                <a:gd name="T76" fmla="*/ 0 w 301"/>
                <a:gd name="T77" fmla="*/ 0 h 951"/>
                <a:gd name="T78" fmla="*/ 0 w 301"/>
                <a:gd name="T79" fmla="*/ 0 h 951"/>
                <a:gd name="T80" fmla="*/ 0 w 301"/>
                <a:gd name="T81" fmla="*/ 0 h 951"/>
                <a:gd name="T82" fmla="*/ 0 w 301"/>
                <a:gd name="T83" fmla="*/ 0 h 951"/>
                <a:gd name="T84" fmla="*/ 0 w 301"/>
                <a:gd name="T85" fmla="*/ 0 h 951"/>
                <a:gd name="T86" fmla="*/ 0 w 301"/>
                <a:gd name="T87" fmla="*/ 0 h 951"/>
                <a:gd name="T88" fmla="*/ 0 w 301"/>
                <a:gd name="T89" fmla="*/ 0 h 951"/>
                <a:gd name="T90" fmla="*/ 0 w 301"/>
                <a:gd name="T91" fmla="*/ 0 h 951"/>
                <a:gd name="T92" fmla="*/ 0 w 301"/>
                <a:gd name="T93" fmla="*/ 0 h 951"/>
                <a:gd name="T94" fmla="*/ 0 w 301"/>
                <a:gd name="T95" fmla="*/ 0 h 951"/>
                <a:gd name="T96" fmla="*/ 0 w 301"/>
                <a:gd name="T97" fmla="*/ 0 h 9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1"/>
                <a:gd name="T148" fmla="*/ 0 h 951"/>
                <a:gd name="T149" fmla="*/ 301 w 301"/>
                <a:gd name="T150" fmla="*/ 951 h 9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1" h="951">
                  <a:moveTo>
                    <a:pt x="301" y="37"/>
                  </a:moveTo>
                  <a:lnTo>
                    <a:pt x="297" y="43"/>
                  </a:lnTo>
                  <a:lnTo>
                    <a:pt x="294" y="48"/>
                  </a:lnTo>
                  <a:lnTo>
                    <a:pt x="291" y="52"/>
                  </a:lnTo>
                  <a:lnTo>
                    <a:pt x="291" y="57"/>
                  </a:lnTo>
                  <a:lnTo>
                    <a:pt x="228" y="132"/>
                  </a:lnTo>
                  <a:lnTo>
                    <a:pt x="176" y="211"/>
                  </a:lnTo>
                  <a:lnTo>
                    <a:pt x="135" y="292"/>
                  </a:lnTo>
                  <a:lnTo>
                    <a:pt x="106" y="377"/>
                  </a:lnTo>
                  <a:lnTo>
                    <a:pt x="86" y="464"/>
                  </a:lnTo>
                  <a:lnTo>
                    <a:pt x="78" y="553"/>
                  </a:lnTo>
                  <a:lnTo>
                    <a:pt x="81" y="644"/>
                  </a:lnTo>
                  <a:lnTo>
                    <a:pt x="96" y="738"/>
                  </a:lnTo>
                  <a:lnTo>
                    <a:pt x="103" y="759"/>
                  </a:lnTo>
                  <a:lnTo>
                    <a:pt x="112" y="783"/>
                  </a:lnTo>
                  <a:lnTo>
                    <a:pt x="122" y="806"/>
                  </a:lnTo>
                  <a:lnTo>
                    <a:pt x="134" y="831"/>
                  </a:lnTo>
                  <a:lnTo>
                    <a:pt x="144" y="855"/>
                  </a:lnTo>
                  <a:lnTo>
                    <a:pt x="153" y="880"/>
                  </a:lnTo>
                  <a:lnTo>
                    <a:pt x="159" y="907"/>
                  </a:lnTo>
                  <a:lnTo>
                    <a:pt x="162" y="934"/>
                  </a:lnTo>
                  <a:lnTo>
                    <a:pt x="161" y="939"/>
                  </a:lnTo>
                  <a:lnTo>
                    <a:pt x="157" y="945"/>
                  </a:lnTo>
                  <a:lnTo>
                    <a:pt x="150" y="948"/>
                  </a:lnTo>
                  <a:lnTo>
                    <a:pt x="141" y="951"/>
                  </a:lnTo>
                  <a:lnTo>
                    <a:pt x="131" y="951"/>
                  </a:lnTo>
                  <a:lnTo>
                    <a:pt x="122" y="950"/>
                  </a:lnTo>
                  <a:lnTo>
                    <a:pt x="114" y="947"/>
                  </a:lnTo>
                  <a:lnTo>
                    <a:pt x="110" y="944"/>
                  </a:lnTo>
                  <a:lnTo>
                    <a:pt x="46" y="830"/>
                  </a:lnTo>
                  <a:lnTo>
                    <a:pt x="11" y="710"/>
                  </a:lnTo>
                  <a:lnTo>
                    <a:pt x="0" y="585"/>
                  </a:lnTo>
                  <a:lnTo>
                    <a:pt x="15" y="461"/>
                  </a:lnTo>
                  <a:lnTo>
                    <a:pt x="49" y="336"/>
                  </a:lnTo>
                  <a:lnTo>
                    <a:pt x="103" y="218"/>
                  </a:lnTo>
                  <a:lnTo>
                    <a:pt x="173" y="106"/>
                  </a:lnTo>
                  <a:lnTo>
                    <a:pt x="258" y="4"/>
                  </a:lnTo>
                  <a:lnTo>
                    <a:pt x="264" y="1"/>
                  </a:lnTo>
                  <a:lnTo>
                    <a:pt x="269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1" y="0"/>
                  </a:lnTo>
                  <a:lnTo>
                    <a:pt x="291" y="4"/>
                  </a:lnTo>
                  <a:lnTo>
                    <a:pt x="296" y="9"/>
                  </a:lnTo>
                  <a:lnTo>
                    <a:pt x="299" y="14"/>
                  </a:lnTo>
                  <a:lnTo>
                    <a:pt x="299" y="18"/>
                  </a:lnTo>
                  <a:lnTo>
                    <a:pt x="300" y="22"/>
                  </a:lnTo>
                  <a:lnTo>
                    <a:pt x="300" y="28"/>
                  </a:lnTo>
                  <a:lnTo>
                    <a:pt x="301" y="37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Freeform 612"/>
            <p:cNvSpPr>
              <a:spLocks/>
            </p:cNvSpPr>
            <p:nvPr/>
          </p:nvSpPr>
          <p:spPr bwMode="auto">
            <a:xfrm>
              <a:off x="2487" y="1877"/>
              <a:ext cx="76" cy="99"/>
            </a:xfrm>
            <a:custGeom>
              <a:avLst/>
              <a:gdLst>
                <a:gd name="T0" fmla="*/ 1 w 150"/>
                <a:gd name="T1" fmla="*/ 0 h 200"/>
                <a:gd name="T2" fmla="*/ 1 w 150"/>
                <a:gd name="T3" fmla="*/ 0 h 200"/>
                <a:gd name="T4" fmla="*/ 1 w 150"/>
                <a:gd name="T5" fmla="*/ 0 h 200"/>
                <a:gd name="T6" fmla="*/ 1 w 150"/>
                <a:gd name="T7" fmla="*/ 0 h 200"/>
                <a:gd name="T8" fmla="*/ 1 w 150"/>
                <a:gd name="T9" fmla="*/ 0 h 200"/>
                <a:gd name="T10" fmla="*/ 1 w 150"/>
                <a:gd name="T11" fmla="*/ 0 h 200"/>
                <a:gd name="T12" fmla="*/ 1 w 150"/>
                <a:gd name="T13" fmla="*/ 0 h 200"/>
                <a:gd name="T14" fmla="*/ 1 w 150"/>
                <a:gd name="T15" fmla="*/ 0 h 200"/>
                <a:gd name="T16" fmla="*/ 1 w 150"/>
                <a:gd name="T17" fmla="*/ 0 h 200"/>
                <a:gd name="T18" fmla="*/ 1 w 150"/>
                <a:gd name="T19" fmla="*/ 0 h 200"/>
                <a:gd name="T20" fmla="*/ 1 w 150"/>
                <a:gd name="T21" fmla="*/ 0 h 200"/>
                <a:gd name="T22" fmla="*/ 1 w 150"/>
                <a:gd name="T23" fmla="*/ 0 h 200"/>
                <a:gd name="T24" fmla="*/ 1 w 150"/>
                <a:gd name="T25" fmla="*/ 0 h 200"/>
                <a:gd name="T26" fmla="*/ 1 w 150"/>
                <a:gd name="T27" fmla="*/ 0 h 200"/>
                <a:gd name="T28" fmla="*/ 1 w 150"/>
                <a:gd name="T29" fmla="*/ 0 h 200"/>
                <a:gd name="T30" fmla="*/ 0 w 150"/>
                <a:gd name="T31" fmla="*/ 0 h 200"/>
                <a:gd name="T32" fmla="*/ 1 w 150"/>
                <a:gd name="T33" fmla="*/ 0 h 200"/>
                <a:gd name="T34" fmla="*/ 1 w 150"/>
                <a:gd name="T35" fmla="*/ 0 h 200"/>
                <a:gd name="T36" fmla="*/ 1 w 150"/>
                <a:gd name="T37" fmla="*/ 0 h 200"/>
                <a:gd name="T38" fmla="*/ 1 w 150"/>
                <a:gd name="T39" fmla="*/ 0 h 200"/>
                <a:gd name="T40" fmla="*/ 1 w 150"/>
                <a:gd name="T41" fmla="*/ 0 h 200"/>
                <a:gd name="T42" fmla="*/ 1 w 150"/>
                <a:gd name="T43" fmla="*/ 0 h 200"/>
                <a:gd name="T44" fmla="*/ 1 w 150"/>
                <a:gd name="T45" fmla="*/ 0 h 200"/>
                <a:gd name="T46" fmla="*/ 1 w 150"/>
                <a:gd name="T47" fmla="*/ 0 h 200"/>
                <a:gd name="T48" fmla="*/ 1 w 150"/>
                <a:gd name="T49" fmla="*/ 0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0"/>
                <a:gd name="T76" fmla="*/ 0 h 200"/>
                <a:gd name="T77" fmla="*/ 150 w 150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0" h="200">
                  <a:moveTo>
                    <a:pt x="150" y="172"/>
                  </a:moveTo>
                  <a:lnTo>
                    <a:pt x="144" y="184"/>
                  </a:lnTo>
                  <a:lnTo>
                    <a:pt x="138" y="194"/>
                  </a:lnTo>
                  <a:lnTo>
                    <a:pt x="130" y="198"/>
                  </a:lnTo>
                  <a:lnTo>
                    <a:pt x="123" y="200"/>
                  </a:lnTo>
                  <a:lnTo>
                    <a:pt x="112" y="198"/>
                  </a:lnTo>
                  <a:lnTo>
                    <a:pt x="103" y="196"/>
                  </a:lnTo>
                  <a:lnTo>
                    <a:pt x="91" y="190"/>
                  </a:lnTo>
                  <a:lnTo>
                    <a:pt x="79" y="186"/>
                  </a:lnTo>
                  <a:lnTo>
                    <a:pt x="69" y="161"/>
                  </a:lnTo>
                  <a:lnTo>
                    <a:pt x="57" y="136"/>
                  </a:lnTo>
                  <a:lnTo>
                    <a:pt x="41" y="112"/>
                  </a:lnTo>
                  <a:lnTo>
                    <a:pt x="26" y="88"/>
                  </a:lnTo>
                  <a:lnTo>
                    <a:pt x="11" y="65"/>
                  </a:lnTo>
                  <a:lnTo>
                    <a:pt x="3" y="43"/>
                  </a:lnTo>
                  <a:lnTo>
                    <a:pt x="0" y="21"/>
                  </a:lnTo>
                  <a:lnTo>
                    <a:pt x="7" y="0"/>
                  </a:lnTo>
                  <a:lnTo>
                    <a:pt x="36" y="2"/>
                  </a:lnTo>
                  <a:lnTo>
                    <a:pt x="62" y="15"/>
                  </a:lnTo>
                  <a:lnTo>
                    <a:pt x="84" y="34"/>
                  </a:lnTo>
                  <a:lnTo>
                    <a:pt x="105" y="59"/>
                  </a:lnTo>
                  <a:lnTo>
                    <a:pt x="121" y="85"/>
                  </a:lnTo>
                  <a:lnTo>
                    <a:pt x="135" y="115"/>
                  </a:lnTo>
                  <a:lnTo>
                    <a:pt x="144" y="144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Freeform 613"/>
            <p:cNvSpPr>
              <a:spLocks/>
            </p:cNvSpPr>
            <p:nvPr/>
          </p:nvSpPr>
          <p:spPr bwMode="auto">
            <a:xfrm>
              <a:off x="2375" y="1916"/>
              <a:ext cx="56" cy="80"/>
            </a:xfrm>
            <a:custGeom>
              <a:avLst/>
              <a:gdLst>
                <a:gd name="T0" fmla="*/ 1 w 111"/>
                <a:gd name="T1" fmla="*/ 1 h 160"/>
                <a:gd name="T2" fmla="*/ 1 w 111"/>
                <a:gd name="T3" fmla="*/ 1 h 160"/>
                <a:gd name="T4" fmla="*/ 1 w 111"/>
                <a:gd name="T5" fmla="*/ 1 h 160"/>
                <a:gd name="T6" fmla="*/ 1 w 111"/>
                <a:gd name="T7" fmla="*/ 1 h 160"/>
                <a:gd name="T8" fmla="*/ 1 w 111"/>
                <a:gd name="T9" fmla="*/ 1 h 160"/>
                <a:gd name="T10" fmla="*/ 1 w 111"/>
                <a:gd name="T11" fmla="*/ 1 h 160"/>
                <a:gd name="T12" fmla="*/ 1 w 111"/>
                <a:gd name="T13" fmla="*/ 1 h 160"/>
                <a:gd name="T14" fmla="*/ 1 w 111"/>
                <a:gd name="T15" fmla="*/ 1 h 160"/>
                <a:gd name="T16" fmla="*/ 1 w 111"/>
                <a:gd name="T17" fmla="*/ 1 h 160"/>
                <a:gd name="T18" fmla="*/ 1 w 111"/>
                <a:gd name="T19" fmla="*/ 1 h 160"/>
                <a:gd name="T20" fmla="*/ 1 w 111"/>
                <a:gd name="T21" fmla="*/ 1 h 160"/>
                <a:gd name="T22" fmla="*/ 0 w 111"/>
                <a:gd name="T23" fmla="*/ 1 h 160"/>
                <a:gd name="T24" fmla="*/ 1 w 111"/>
                <a:gd name="T25" fmla="*/ 1 h 160"/>
                <a:gd name="T26" fmla="*/ 1 w 111"/>
                <a:gd name="T27" fmla="*/ 1 h 160"/>
                <a:gd name="T28" fmla="*/ 1 w 111"/>
                <a:gd name="T29" fmla="*/ 1 h 160"/>
                <a:gd name="T30" fmla="*/ 1 w 111"/>
                <a:gd name="T31" fmla="*/ 0 h 160"/>
                <a:gd name="T32" fmla="*/ 1 w 111"/>
                <a:gd name="T33" fmla="*/ 1 h 160"/>
                <a:gd name="T34" fmla="*/ 1 w 111"/>
                <a:gd name="T35" fmla="*/ 1 h 160"/>
                <a:gd name="T36" fmla="*/ 1 w 111"/>
                <a:gd name="T37" fmla="*/ 1 h 160"/>
                <a:gd name="T38" fmla="*/ 1 w 111"/>
                <a:gd name="T39" fmla="*/ 1 h 160"/>
                <a:gd name="T40" fmla="*/ 1 w 111"/>
                <a:gd name="T41" fmla="*/ 1 h 160"/>
                <a:gd name="T42" fmla="*/ 1 w 111"/>
                <a:gd name="T43" fmla="*/ 1 h 160"/>
                <a:gd name="T44" fmla="*/ 1 w 111"/>
                <a:gd name="T45" fmla="*/ 1 h 160"/>
                <a:gd name="T46" fmla="*/ 1 w 111"/>
                <a:gd name="T47" fmla="*/ 1 h 160"/>
                <a:gd name="T48" fmla="*/ 1 w 111"/>
                <a:gd name="T49" fmla="*/ 1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1"/>
                <a:gd name="T76" fmla="*/ 0 h 160"/>
                <a:gd name="T77" fmla="*/ 111 w 111"/>
                <a:gd name="T78" fmla="*/ 160 h 1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1" h="160">
                  <a:moveTo>
                    <a:pt x="111" y="102"/>
                  </a:moveTo>
                  <a:lnTo>
                    <a:pt x="104" y="120"/>
                  </a:lnTo>
                  <a:lnTo>
                    <a:pt x="94" y="136"/>
                  </a:lnTo>
                  <a:lnTo>
                    <a:pt x="82" y="146"/>
                  </a:lnTo>
                  <a:lnTo>
                    <a:pt x="69" y="154"/>
                  </a:lnTo>
                  <a:lnTo>
                    <a:pt x="54" y="158"/>
                  </a:lnTo>
                  <a:lnTo>
                    <a:pt x="41" y="160"/>
                  </a:lnTo>
                  <a:lnTo>
                    <a:pt x="29" y="160"/>
                  </a:lnTo>
                  <a:lnTo>
                    <a:pt x="21" y="160"/>
                  </a:lnTo>
                  <a:lnTo>
                    <a:pt x="7" y="136"/>
                  </a:lnTo>
                  <a:lnTo>
                    <a:pt x="1" y="109"/>
                  </a:lnTo>
                  <a:lnTo>
                    <a:pt x="0" y="81"/>
                  </a:lnTo>
                  <a:lnTo>
                    <a:pt x="6" y="54"/>
                  </a:lnTo>
                  <a:lnTo>
                    <a:pt x="15" y="28"/>
                  </a:lnTo>
                  <a:lnTo>
                    <a:pt x="32" y="10"/>
                  </a:lnTo>
                  <a:lnTo>
                    <a:pt x="52" y="0"/>
                  </a:lnTo>
                  <a:lnTo>
                    <a:pt x="78" y="2"/>
                  </a:lnTo>
                  <a:lnTo>
                    <a:pt x="84" y="13"/>
                  </a:lnTo>
                  <a:lnTo>
                    <a:pt x="90" y="25"/>
                  </a:lnTo>
                  <a:lnTo>
                    <a:pt x="95" y="39"/>
                  </a:lnTo>
                  <a:lnTo>
                    <a:pt x="102" y="54"/>
                  </a:lnTo>
                  <a:lnTo>
                    <a:pt x="105" y="66"/>
                  </a:lnTo>
                  <a:lnTo>
                    <a:pt x="108" y="80"/>
                  </a:lnTo>
                  <a:lnTo>
                    <a:pt x="110" y="91"/>
                  </a:lnTo>
                  <a:lnTo>
                    <a:pt x="111" y="10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Freeform 614"/>
            <p:cNvSpPr>
              <a:spLocks/>
            </p:cNvSpPr>
            <p:nvPr/>
          </p:nvSpPr>
          <p:spPr bwMode="auto">
            <a:xfrm>
              <a:off x="2351" y="1857"/>
              <a:ext cx="38" cy="77"/>
            </a:xfrm>
            <a:custGeom>
              <a:avLst/>
              <a:gdLst>
                <a:gd name="T0" fmla="*/ 1 w 76"/>
                <a:gd name="T1" fmla="*/ 0 h 155"/>
                <a:gd name="T2" fmla="*/ 1 w 76"/>
                <a:gd name="T3" fmla="*/ 0 h 155"/>
                <a:gd name="T4" fmla="*/ 1 w 76"/>
                <a:gd name="T5" fmla="*/ 0 h 155"/>
                <a:gd name="T6" fmla="*/ 1 w 76"/>
                <a:gd name="T7" fmla="*/ 0 h 155"/>
                <a:gd name="T8" fmla="*/ 1 w 76"/>
                <a:gd name="T9" fmla="*/ 0 h 155"/>
                <a:gd name="T10" fmla="*/ 1 w 76"/>
                <a:gd name="T11" fmla="*/ 0 h 155"/>
                <a:gd name="T12" fmla="*/ 1 w 76"/>
                <a:gd name="T13" fmla="*/ 0 h 155"/>
                <a:gd name="T14" fmla="*/ 1 w 76"/>
                <a:gd name="T15" fmla="*/ 0 h 155"/>
                <a:gd name="T16" fmla="*/ 1 w 76"/>
                <a:gd name="T17" fmla="*/ 0 h 155"/>
                <a:gd name="T18" fmla="*/ 1 w 76"/>
                <a:gd name="T19" fmla="*/ 0 h 155"/>
                <a:gd name="T20" fmla="*/ 0 w 76"/>
                <a:gd name="T21" fmla="*/ 0 h 155"/>
                <a:gd name="T22" fmla="*/ 1 w 76"/>
                <a:gd name="T23" fmla="*/ 0 h 155"/>
                <a:gd name="T24" fmla="*/ 1 w 76"/>
                <a:gd name="T25" fmla="*/ 0 h 155"/>
                <a:gd name="T26" fmla="*/ 1 w 76"/>
                <a:gd name="T27" fmla="*/ 0 h 155"/>
                <a:gd name="T28" fmla="*/ 1 w 76"/>
                <a:gd name="T29" fmla="*/ 0 h 155"/>
                <a:gd name="T30" fmla="*/ 1 w 76"/>
                <a:gd name="T31" fmla="*/ 0 h 155"/>
                <a:gd name="T32" fmla="*/ 1 w 76"/>
                <a:gd name="T33" fmla="*/ 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55"/>
                <a:gd name="T53" fmla="*/ 76 w 76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55">
                  <a:moveTo>
                    <a:pt x="76" y="83"/>
                  </a:moveTo>
                  <a:lnTo>
                    <a:pt x="70" y="91"/>
                  </a:lnTo>
                  <a:lnTo>
                    <a:pt x="63" y="99"/>
                  </a:lnTo>
                  <a:lnTo>
                    <a:pt x="57" y="106"/>
                  </a:lnTo>
                  <a:lnTo>
                    <a:pt x="52" y="115"/>
                  </a:lnTo>
                  <a:lnTo>
                    <a:pt x="45" y="122"/>
                  </a:lnTo>
                  <a:lnTo>
                    <a:pt x="40" y="132"/>
                  </a:lnTo>
                  <a:lnTo>
                    <a:pt x="36" y="142"/>
                  </a:lnTo>
                  <a:lnTo>
                    <a:pt x="33" y="155"/>
                  </a:lnTo>
                  <a:lnTo>
                    <a:pt x="8" y="94"/>
                  </a:lnTo>
                  <a:lnTo>
                    <a:pt x="0" y="48"/>
                  </a:lnTo>
                  <a:lnTo>
                    <a:pt x="4" y="17"/>
                  </a:lnTo>
                  <a:lnTo>
                    <a:pt x="18" y="2"/>
                  </a:lnTo>
                  <a:lnTo>
                    <a:pt x="35" y="0"/>
                  </a:lnTo>
                  <a:lnTo>
                    <a:pt x="53" y="14"/>
                  </a:lnTo>
                  <a:lnTo>
                    <a:pt x="68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75" name="Picture 7" descr="_1_~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669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7г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874537" flipH="1">
            <a:off x="357188" y="4935538"/>
            <a:ext cx="113823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7г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9834">
            <a:off x="7577138" y="3841750"/>
            <a:ext cx="1050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7г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344977" flipH="1">
            <a:off x="5862638" y="5283200"/>
            <a:ext cx="10001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93966" flipH="1">
            <a:off x="5375275" y="3411538"/>
            <a:ext cx="1295400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62992" flipH="1">
            <a:off x="2220913" y="3922713"/>
            <a:ext cx="115252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296143">
            <a:off x="3876675" y="5997575"/>
            <a:ext cx="1160463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1" name="Picture 5" descr="962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437063"/>
            <a:ext cx="12239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5" descr="962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11454">
            <a:off x="4465638" y="2486025"/>
            <a:ext cx="108108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трелка вправо с вырезом 55">
            <a:hlinkClick r:id="rId13" action="ppaction://hlinksldjump"/>
          </p:cNvPr>
          <p:cNvSpPr/>
          <p:nvPr/>
        </p:nvSpPr>
        <p:spPr>
          <a:xfrm>
            <a:off x="8388350" y="6308725"/>
            <a:ext cx="504825" cy="2889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547813" y="1989138"/>
            <a:ext cx="80010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186" name="Прямоугольник 58"/>
          <p:cNvSpPr>
            <a:spLocks noChangeArrowheads="1"/>
          </p:cNvSpPr>
          <p:nvPr/>
        </p:nvSpPr>
        <p:spPr bwMode="auto">
          <a:xfrm>
            <a:off x="1403350" y="5229225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3+5</a:t>
            </a:r>
          </a:p>
        </p:txBody>
      </p:sp>
      <p:sp>
        <p:nvSpPr>
          <p:cNvPr id="7187" name="Прямоугольник 59"/>
          <p:cNvSpPr>
            <a:spLocks noChangeArrowheads="1"/>
          </p:cNvSpPr>
          <p:nvPr/>
        </p:nvSpPr>
        <p:spPr bwMode="auto">
          <a:xfrm>
            <a:off x="4643438" y="4437063"/>
            <a:ext cx="11445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4+6</a:t>
            </a:r>
          </a:p>
        </p:txBody>
      </p:sp>
      <p:sp>
        <p:nvSpPr>
          <p:cNvPr id="7188" name="Прямоугольник 62"/>
          <p:cNvSpPr>
            <a:spLocks noChangeArrowheads="1"/>
          </p:cNvSpPr>
          <p:nvPr/>
        </p:nvSpPr>
        <p:spPr bwMode="auto">
          <a:xfrm>
            <a:off x="2268538" y="3429000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7+2</a:t>
            </a:r>
          </a:p>
        </p:txBody>
      </p:sp>
      <p:sp>
        <p:nvSpPr>
          <p:cNvPr id="7189" name="Прямоугольник 66"/>
          <p:cNvSpPr>
            <a:spLocks noChangeArrowheads="1"/>
          </p:cNvSpPr>
          <p:nvPr/>
        </p:nvSpPr>
        <p:spPr bwMode="auto">
          <a:xfrm>
            <a:off x="3492500" y="24209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6+3</a:t>
            </a:r>
          </a:p>
        </p:txBody>
      </p:sp>
      <p:sp>
        <p:nvSpPr>
          <p:cNvPr id="7190" name="Прямоугольник 67"/>
          <p:cNvSpPr>
            <a:spLocks noChangeArrowheads="1"/>
          </p:cNvSpPr>
          <p:nvPr/>
        </p:nvSpPr>
        <p:spPr bwMode="auto">
          <a:xfrm>
            <a:off x="2771775" y="5876925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2+8</a:t>
            </a:r>
          </a:p>
        </p:txBody>
      </p:sp>
      <p:sp>
        <p:nvSpPr>
          <p:cNvPr id="7191" name="Прямоугольник 68"/>
          <p:cNvSpPr>
            <a:spLocks noChangeArrowheads="1"/>
          </p:cNvSpPr>
          <p:nvPr/>
        </p:nvSpPr>
        <p:spPr bwMode="auto">
          <a:xfrm>
            <a:off x="6516688" y="35004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5+4</a:t>
            </a:r>
          </a:p>
        </p:txBody>
      </p:sp>
      <p:sp>
        <p:nvSpPr>
          <p:cNvPr id="7192" name="Прямоугольник 69"/>
          <p:cNvSpPr>
            <a:spLocks noChangeArrowheads="1"/>
          </p:cNvSpPr>
          <p:nvPr/>
        </p:nvSpPr>
        <p:spPr bwMode="auto">
          <a:xfrm>
            <a:off x="6875463" y="5589588"/>
            <a:ext cx="11445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8+1</a:t>
            </a:r>
          </a:p>
        </p:txBody>
      </p:sp>
      <p:sp>
        <p:nvSpPr>
          <p:cNvPr id="7193" name="Прямоугольник 70"/>
          <p:cNvSpPr>
            <a:spLocks noChangeArrowheads="1"/>
          </p:cNvSpPr>
          <p:nvPr/>
        </p:nvSpPr>
        <p:spPr bwMode="auto">
          <a:xfrm>
            <a:off x="6588125" y="4508500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4+4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85185E-6 L 0.11024 -0.17848 " pathEditMode="relative" ptsTypes="AA">
                                      <p:cBhvr>
                                        <p:cTn id="6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1579 -0.30463 " pathEditMode="relative" ptsTypes="AA">
                                      <p:cBhvr>
                                        <p:cTn id="11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59259E-6 L -0.06301 -0.58797 " pathEditMode="relative" ptsTypes="AA">
                                      <p:cBhvr>
                                        <p:cTn id="2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7037E-7 L 0.33074 -0.34653 " pathEditMode="relative" ptsTypes="AA">
                                      <p:cBhvr>
                                        <p:cTn id="41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8500"/>
            <a:ext cx="1944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5"/>
          <a:srcRect t="13034" r="3587" b="14400"/>
          <a:stretch>
            <a:fillRect/>
          </a:stretch>
        </p:blipFill>
        <p:spPr bwMode="auto">
          <a:xfrm>
            <a:off x="5003800" y="1412875"/>
            <a:ext cx="39973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55650" y="1700213"/>
            <a:ext cx="1439863" cy="1412875"/>
            <a:chOff x="295" y="164"/>
            <a:chExt cx="1134" cy="1089"/>
          </a:xfrm>
        </p:grpSpPr>
        <p:pic>
          <p:nvPicPr>
            <p:cNvPr id="8225" name="Picture 35" descr="j04338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6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900113" y="1125538"/>
            <a:ext cx="1143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5+4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59563" y="765175"/>
            <a:ext cx="80010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84128" y="188640"/>
            <a:ext cx="5845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</a:rPr>
              <a:t>Математический футбол</a:t>
            </a:r>
          </a:p>
        </p:txBody>
      </p:sp>
      <p:sp>
        <p:nvSpPr>
          <p:cNvPr id="12" name="Стрелка вправо с вырезом 11">
            <a:hlinkClick r:id="rId7" action="ppaction://hlinksldjump"/>
          </p:cNvPr>
          <p:cNvSpPr/>
          <p:nvPr/>
        </p:nvSpPr>
        <p:spPr>
          <a:xfrm>
            <a:off x="8388350" y="6308725"/>
            <a:ext cx="504825" cy="2889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3284538"/>
            <a:ext cx="1439863" cy="1412875"/>
            <a:chOff x="295" y="164"/>
            <a:chExt cx="1134" cy="1089"/>
          </a:xfrm>
        </p:grpSpPr>
        <p:pic>
          <p:nvPicPr>
            <p:cNvPr id="8223" name="Picture 35" descr="j04338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4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48038" y="1700213"/>
            <a:ext cx="1439862" cy="1412875"/>
            <a:chOff x="295" y="164"/>
            <a:chExt cx="1134" cy="1089"/>
          </a:xfrm>
        </p:grpSpPr>
        <p:pic>
          <p:nvPicPr>
            <p:cNvPr id="8221" name="Picture 35" descr="j04338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427538" y="5229225"/>
            <a:ext cx="1439862" cy="1412875"/>
            <a:chOff x="295" y="164"/>
            <a:chExt cx="1134" cy="1089"/>
          </a:xfrm>
        </p:grpSpPr>
        <p:pic>
          <p:nvPicPr>
            <p:cNvPr id="8219" name="Picture 35" descr="j04338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156325" y="5229225"/>
            <a:ext cx="1439863" cy="1412875"/>
            <a:chOff x="295" y="164"/>
            <a:chExt cx="1134" cy="1089"/>
          </a:xfrm>
        </p:grpSpPr>
        <p:pic>
          <p:nvPicPr>
            <p:cNvPr id="8217" name="Picture 35" descr="j04338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268538" y="3141663"/>
            <a:ext cx="1439862" cy="1411287"/>
            <a:chOff x="295" y="164"/>
            <a:chExt cx="1134" cy="1089"/>
          </a:xfrm>
        </p:grpSpPr>
        <p:pic>
          <p:nvPicPr>
            <p:cNvPr id="8215" name="Picture 35" descr="j04338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411413" y="5229225"/>
            <a:ext cx="1439862" cy="1412875"/>
            <a:chOff x="295" y="164"/>
            <a:chExt cx="1134" cy="1089"/>
          </a:xfrm>
        </p:grpSpPr>
        <p:pic>
          <p:nvPicPr>
            <p:cNvPr id="8213" name="Picture 35" descr="j04338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8207" name="Прямоугольник 32"/>
          <p:cNvSpPr>
            <a:spLocks noChangeArrowheads="1"/>
          </p:cNvSpPr>
          <p:nvPr/>
        </p:nvSpPr>
        <p:spPr bwMode="auto">
          <a:xfrm>
            <a:off x="3419475" y="1125538"/>
            <a:ext cx="1143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4+3</a:t>
            </a:r>
          </a:p>
        </p:txBody>
      </p:sp>
      <p:sp>
        <p:nvSpPr>
          <p:cNvPr id="8208" name="Прямоугольник 33"/>
          <p:cNvSpPr>
            <a:spLocks noChangeArrowheads="1"/>
          </p:cNvSpPr>
          <p:nvPr/>
        </p:nvSpPr>
        <p:spPr bwMode="auto">
          <a:xfrm>
            <a:off x="0" y="2781300"/>
            <a:ext cx="1143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7+0</a:t>
            </a:r>
          </a:p>
        </p:txBody>
      </p:sp>
      <p:sp>
        <p:nvSpPr>
          <p:cNvPr id="8209" name="Прямоугольник 34"/>
          <p:cNvSpPr>
            <a:spLocks noChangeArrowheads="1"/>
          </p:cNvSpPr>
          <p:nvPr/>
        </p:nvSpPr>
        <p:spPr bwMode="auto">
          <a:xfrm>
            <a:off x="4427538" y="4652963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2+5</a:t>
            </a:r>
          </a:p>
        </p:txBody>
      </p:sp>
      <p:sp>
        <p:nvSpPr>
          <p:cNvPr id="8210" name="Прямоугольник 35"/>
          <p:cNvSpPr>
            <a:spLocks noChangeArrowheads="1"/>
          </p:cNvSpPr>
          <p:nvPr/>
        </p:nvSpPr>
        <p:spPr bwMode="auto">
          <a:xfrm>
            <a:off x="2484438" y="4652963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1+6</a:t>
            </a:r>
          </a:p>
        </p:txBody>
      </p:sp>
      <p:sp>
        <p:nvSpPr>
          <p:cNvPr id="8211" name="Прямоугольник 36"/>
          <p:cNvSpPr>
            <a:spLocks noChangeArrowheads="1"/>
          </p:cNvSpPr>
          <p:nvPr/>
        </p:nvSpPr>
        <p:spPr bwMode="auto">
          <a:xfrm>
            <a:off x="2339975" y="26368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6+2</a:t>
            </a:r>
          </a:p>
        </p:txBody>
      </p:sp>
      <p:sp>
        <p:nvSpPr>
          <p:cNvPr id="8212" name="Прямоугольник 37"/>
          <p:cNvSpPr>
            <a:spLocks noChangeArrowheads="1"/>
          </p:cNvSpPr>
          <p:nvPr/>
        </p:nvSpPr>
        <p:spPr bwMode="auto">
          <a:xfrm>
            <a:off x="6300788" y="4652963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3+3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70868 -0.16805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33073 0.09444 " pathEditMode="relative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17343 -0.47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39375 -0.44097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57158" y="135729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14414" y="142873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348" y="71435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0480642">
            <a:off x="1720045" y="719921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28794" y="1357298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71736" y="714356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86116" y="714356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43174" y="1500174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86116" y="1428736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628" y="1071546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3+6=9</a:t>
            </a:r>
          </a:p>
          <a:p>
            <a:r>
              <a:rPr lang="ru-RU" sz="3600" dirty="0" smtClean="0"/>
              <a:t>6+3=9</a:t>
            </a:r>
          </a:p>
          <a:p>
            <a:r>
              <a:rPr lang="ru-RU" sz="3600" dirty="0" smtClean="0"/>
              <a:t>9-3=6</a:t>
            </a:r>
          </a:p>
          <a:p>
            <a:r>
              <a:rPr lang="ru-RU" sz="3600" dirty="0" smtClean="0"/>
              <a:t>9-6=3</a:t>
            </a:r>
            <a:endParaRPr lang="ru-RU" sz="3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00034" y="3929066"/>
            <a:ext cx="360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43042" y="3786190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0800000" flipV="1">
            <a:off x="1142976" y="4643446"/>
            <a:ext cx="314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28926" y="4643446"/>
            <a:ext cx="21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25" name="Левая круглая скобка 24"/>
          <p:cNvSpPr/>
          <p:nvPr/>
        </p:nvSpPr>
        <p:spPr>
          <a:xfrm rot="5400000">
            <a:off x="2150792" y="1849680"/>
            <a:ext cx="298884" cy="36004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337</Words>
  <Application>Microsoft Office PowerPoint</Application>
  <PresentationFormat>Экран (4:3)</PresentationFormat>
  <Paragraphs>143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-Выскажите свои впечатления об уроке. Мне понравилось… мне запомнилось… было трудно… было легко… самое интересное… я узнал… 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Nick13</cp:lastModifiedBy>
  <cp:revision>23</cp:revision>
  <dcterms:created xsi:type="dcterms:W3CDTF">2012-01-16T16:54:42Z</dcterms:created>
  <dcterms:modified xsi:type="dcterms:W3CDTF">2012-12-02T12:10:09Z</dcterms:modified>
</cp:coreProperties>
</file>