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63" r:id="rId2"/>
    <p:sldId id="271" r:id="rId3"/>
    <p:sldId id="256" r:id="rId4"/>
    <p:sldId id="258" r:id="rId5"/>
    <p:sldId id="259" r:id="rId6"/>
    <p:sldId id="272" r:id="rId7"/>
    <p:sldId id="260" r:id="rId8"/>
    <p:sldId id="267" r:id="rId9"/>
    <p:sldId id="261" r:id="rId10"/>
    <p:sldId id="268" r:id="rId11"/>
    <p:sldId id="269" r:id="rId12"/>
    <p:sldId id="262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103" d="100"/>
          <a:sy n="103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1E7C-8E0D-4A87-9420-D4037CAAEE1F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8A80-0A3D-48BB-A15B-B85439BB7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1E7C-8E0D-4A87-9420-D4037CAAEE1F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8A80-0A3D-48BB-A15B-B85439BB7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1E7C-8E0D-4A87-9420-D4037CAAEE1F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8A80-0A3D-48BB-A15B-B85439BB7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1E7C-8E0D-4A87-9420-D4037CAAEE1F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8A80-0A3D-48BB-A15B-B85439BB7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1E7C-8E0D-4A87-9420-D4037CAAEE1F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8A80-0A3D-48BB-A15B-B85439BB7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1E7C-8E0D-4A87-9420-D4037CAAEE1F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8A80-0A3D-48BB-A15B-B85439BB7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1E7C-8E0D-4A87-9420-D4037CAAEE1F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8A80-0A3D-48BB-A15B-B85439BB7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1E7C-8E0D-4A87-9420-D4037CAAEE1F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8A80-0A3D-48BB-A15B-B85439BB7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1E7C-8E0D-4A87-9420-D4037CAAEE1F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8A80-0A3D-48BB-A15B-B85439BB7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1E7C-8E0D-4A87-9420-D4037CAAEE1F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8A80-0A3D-48BB-A15B-B85439BB7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1E7C-8E0D-4A87-9420-D4037CAAEE1F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5A8A80-0A3D-48BB-A15B-B85439BB76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861E7C-8E0D-4A87-9420-D4037CAAEE1F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5A8A80-0A3D-48BB-A15B-B85439BB767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imcsaba.3dn.ru/32451c80e36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8680"/>
            <a:ext cx="6138145" cy="5400600"/>
          </a:xfrm>
          <a:prstGeom prst="rect">
            <a:avLst/>
          </a:prstGeom>
          <a:noFill/>
        </p:spPr>
      </p:pic>
      <p:pic>
        <p:nvPicPr>
          <p:cNvPr id="3" name="Picture 4" descr="http://bestgif.narod.ru/muliki/multik-4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4653136"/>
            <a:ext cx="2733675" cy="19431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/>
              <a:t>Составь по две разности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708920"/>
            <a:ext cx="7772400" cy="1509712"/>
          </a:xfrm>
        </p:spPr>
        <p:txBody>
          <a:bodyPr>
            <a:normAutofit/>
          </a:bodyPr>
          <a:lstStyle/>
          <a:p>
            <a:r>
              <a:rPr lang="ru-RU" sz="4000" u="sng" dirty="0" smtClean="0">
                <a:solidFill>
                  <a:schemeClr val="bg1"/>
                </a:solidFill>
              </a:rPr>
              <a:t>7+6 =   </a:t>
            </a:r>
            <a:r>
              <a:rPr lang="ru-RU" sz="4000" dirty="0" smtClean="0">
                <a:solidFill>
                  <a:schemeClr val="bg1"/>
                </a:solidFill>
              </a:rPr>
              <a:t>                               </a:t>
            </a:r>
            <a:r>
              <a:rPr lang="ru-RU" sz="4000" u="sng" dirty="0" smtClean="0">
                <a:solidFill>
                  <a:schemeClr val="bg1"/>
                </a:solidFill>
              </a:rPr>
              <a:t>7+4</a:t>
            </a:r>
            <a:r>
              <a:rPr lang="ru-RU" sz="4000" u="sng" dirty="0" smtClean="0">
                <a:solidFill>
                  <a:schemeClr val="bg1"/>
                </a:solidFill>
              </a:rPr>
              <a:t>=_</a:t>
            </a:r>
            <a:endParaRPr lang="ru-RU" sz="4000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7+6 =13               7+4=11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>13-7=6                                     11-7=4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13-4=7                                     11-4=7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ipe dir="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Школьные фоны\Новая папка (2)\1 фон (2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728663"/>
            <a:ext cx="7199313" cy="540067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Расскажи соседу.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95736" y="2636912"/>
            <a:ext cx="4248472" cy="2376264"/>
          </a:xfrm>
        </p:spPr>
        <p:txBody>
          <a:bodyPr>
            <a:normAutofit fontScale="85000" lnSpcReduction="20000"/>
          </a:bodyPr>
          <a:lstStyle/>
          <a:p>
            <a:r>
              <a:rPr lang="ru-RU" sz="4400" dirty="0" smtClean="0">
                <a:solidFill>
                  <a:schemeClr val="bg1"/>
                </a:solidFill>
              </a:rPr>
              <a:t>17-9=             15-9=</a:t>
            </a:r>
          </a:p>
          <a:p>
            <a:r>
              <a:rPr lang="ru-RU" sz="4400" dirty="0" smtClean="0">
                <a:solidFill>
                  <a:schemeClr val="bg1"/>
                </a:solidFill>
              </a:rPr>
              <a:t>    </a:t>
            </a:r>
          </a:p>
          <a:p>
            <a:endParaRPr lang="ru-RU" sz="4400" dirty="0" smtClean="0">
              <a:solidFill>
                <a:schemeClr val="bg1"/>
              </a:solidFill>
            </a:endParaRPr>
          </a:p>
          <a:p>
            <a:r>
              <a:rPr lang="ru-RU" sz="4400" dirty="0" smtClean="0">
                <a:solidFill>
                  <a:schemeClr val="bg1"/>
                </a:solidFill>
              </a:rPr>
              <a:t>                               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blinds dir="vert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кольные фоны\Новая папка (2)\1 фон (2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025" y="0"/>
            <a:ext cx="8784975" cy="646404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7835208" cy="1800200"/>
          </a:xfrm>
        </p:spPr>
        <p:txBody>
          <a:bodyPr/>
          <a:lstStyle/>
          <a:p>
            <a:pPr algn="ctr"/>
            <a:r>
              <a:rPr lang="ru-RU" dirty="0" smtClean="0"/>
              <a:t>Спасибо за урок!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608" y="5013176"/>
            <a:ext cx="7259144" cy="1152128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bg1"/>
                </a:solidFill>
              </a:rPr>
              <a:t>Молодцы!</a:t>
            </a:r>
            <a:endParaRPr lang="ru-RU" sz="6000" dirty="0">
              <a:solidFill>
                <a:schemeClr val="bg1"/>
              </a:solidFill>
            </a:endParaRPr>
          </a:p>
        </p:txBody>
      </p:sp>
      <p:pic>
        <p:nvPicPr>
          <p:cNvPr id="1028" name="Picture 4" descr="http://bestgif.narod.ru/muliki/multik-4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3140968"/>
            <a:ext cx="2733675" cy="19431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 dir="vert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95536" y="1473458"/>
            <a:ext cx="792088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2, 7, 5                                     </a:t>
            </a:r>
            <a:endParaRPr kumimoji="0" lang="ru-RU" sz="4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0, 4, 4                                          </a:t>
            </a:r>
            <a:endParaRPr kumimoji="0" lang="ru-RU" sz="4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3, 1, 5                                          </a:t>
            </a:r>
            <a:endParaRPr kumimoji="0" lang="ru-RU" sz="4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2286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2, 3, 5                       </a:t>
            </a: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4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95536" y="1473458"/>
            <a:ext cx="295232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2, 7, </a:t>
            </a:r>
            <a:r>
              <a:rPr kumimoji="0" lang="ru-RU" sz="4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4, 4                                          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1, 5                                          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2, </a:t>
            </a:r>
            <a:r>
              <a:rPr kumimoji="0" lang="ru-RU" sz="4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5                       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51920" y="1412776"/>
            <a:ext cx="38884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860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7, </a:t>
            </a: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2286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0, 4, </a:t>
            </a:r>
            <a:r>
              <a:rPr kumimoji="0" lang="ru-RU" sz="4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2286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3, 1, 5                                          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2286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4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5</a:t>
            </a:r>
            <a:endParaRPr lang="ru-RU" sz="4800" b="1" dirty="0"/>
          </a:p>
        </p:txBody>
      </p:sp>
    </p:spTree>
  </p:cSld>
  <p:clrMapOvr>
    <a:masterClrMapping/>
  </p:clrMapOvr>
  <p:transition spd="slow">
    <p:wip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171185" cy="31320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5 + </a:t>
            </a:r>
            <a:r>
              <a:rPr lang="ru-RU" dirty="0" smtClean="0">
                <a:solidFill>
                  <a:schemeClr val="bg1"/>
                </a:solidFill>
              </a:rPr>
              <a:t>7    </a:t>
            </a:r>
            <a:r>
              <a:rPr lang="ru-RU" dirty="0">
                <a:solidFill>
                  <a:schemeClr val="bg1"/>
                </a:solidFill>
              </a:rPr>
              <a:t>3 + 4 </a:t>
            </a:r>
            <a:r>
              <a:rPr lang="ru-RU" dirty="0" smtClean="0">
                <a:solidFill>
                  <a:schemeClr val="bg1"/>
                </a:solidFill>
              </a:rPr>
              <a:t>      </a:t>
            </a:r>
            <a:r>
              <a:rPr lang="ru-RU" dirty="0">
                <a:solidFill>
                  <a:schemeClr val="bg1"/>
                </a:solidFill>
              </a:rPr>
              <a:t>9+7    8 + 6    </a:t>
            </a:r>
            <a:r>
              <a:rPr lang="ru-RU" dirty="0" smtClean="0">
                <a:solidFill>
                  <a:schemeClr val="bg1"/>
                </a:solidFill>
              </a:rPr>
              <a:t>2+9            9+1             </a:t>
            </a:r>
            <a:r>
              <a:rPr lang="ru-RU" dirty="0">
                <a:solidFill>
                  <a:schemeClr val="bg1"/>
                </a:solidFill>
              </a:rPr>
              <a:t>2+6    7+2      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7" y="332657"/>
            <a:ext cx="7920880" cy="1512167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Разбейте на две группы и вычислите.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628800"/>
            <a:ext cx="8132440" cy="2724323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5+7=                                              9+7=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3+4=                                              8+6=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2+9=                                             7+2=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2+6=                                              9+1=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r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628800"/>
            <a:ext cx="8132440" cy="2724323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5+7= 12                                              9+7=16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3+4=7                                                 8+6=14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2+9=11                                               7+2=9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2+6=8                                                 9+1=10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r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340768"/>
            <a:ext cx="6552728" cy="37444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9-7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6-3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4-0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8-2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12-5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3" y="260648"/>
            <a:ext cx="7272809" cy="936104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>
                <a:solidFill>
                  <a:schemeClr val="bg1"/>
                </a:solidFill>
              </a:rPr>
              <a:t>Какой пример лишний</a:t>
            </a:r>
            <a:r>
              <a:rPr lang="ru-RU" sz="4400" dirty="0" smtClean="0">
                <a:solidFill>
                  <a:schemeClr val="bg1"/>
                </a:solidFill>
              </a:rPr>
              <a:t>?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ll dir="u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chemeClr val="tx1"/>
                </a:solidFill>
              </a:rPr>
              <a:t>12-5=</a:t>
            </a:r>
            <a:endParaRPr lang="ru-RU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lu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783016" cy="1368152"/>
          </a:xfrm>
        </p:spPr>
        <p:txBody>
          <a:bodyPr/>
          <a:lstStyle/>
          <a:p>
            <a:pPr algn="ctr"/>
            <a:r>
              <a:rPr lang="ru-RU" dirty="0" smtClean="0"/>
              <a:t>Объяснить.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852936"/>
            <a:ext cx="7920880" cy="2448272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</a:rPr>
              <a:t>13-5=          14-7=              15-8=</a:t>
            </a:r>
          </a:p>
          <a:p>
            <a:endParaRPr lang="ru-RU" sz="4800" b="1" dirty="0" smtClean="0">
              <a:solidFill>
                <a:schemeClr val="bg1"/>
              </a:solidFill>
            </a:endParaRPr>
          </a:p>
          <a:p>
            <a:endParaRPr lang="ru-RU" sz="4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blinds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248</TotalTime>
  <Words>163</Words>
  <Application>Microsoft Office PowerPoint</Application>
  <PresentationFormat>Экран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Слайд 1</vt:lpstr>
      <vt:lpstr>Слайд 2</vt:lpstr>
      <vt:lpstr>Слайд 3</vt:lpstr>
      <vt:lpstr>5 + 7    3 + 4       9+7    8 + 6    2+9            9+1             2+6    7+2        </vt:lpstr>
      <vt:lpstr>Слайд 5</vt:lpstr>
      <vt:lpstr>Слайд 6</vt:lpstr>
      <vt:lpstr>9-7 6-3 4-0 8-2 12-5</vt:lpstr>
      <vt:lpstr>12-5=</vt:lpstr>
      <vt:lpstr>Объяснить.</vt:lpstr>
      <vt:lpstr>Составь по две разности.</vt:lpstr>
      <vt:lpstr>7+6 =13               7+4=11</vt:lpstr>
      <vt:lpstr>Расскажи соседу.</vt:lpstr>
      <vt:lpstr>Спасибо за урок!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27</cp:revision>
  <dcterms:created xsi:type="dcterms:W3CDTF">2014-04-20T17:52:17Z</dcterms:created>
  <dcterms:modified xsi:type="dcterms:W3CDTF">2014-04-24T14:38:20Z</dcterms:modified>
</cp:coreProperties>
</file>