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sldIdLst>
    <p:sldId id="263" r:id="rId2"/>
    <p:sldId id="271" r:id="rId3"/>
    <p:sldId id="256" r:id="rId4"/>
    <p:sldId id="258" r:id="rId5"/>
    <p:sldId id="259" r:id="rId6"/>
    <p:sldId id="272" r:id="rId7"/>
    <p:sldId id="260" r:id="rId8"/>
    <p:sldId id="267" r:id="rId9"/>
    <p:sldId id="261" r:id="rId10"/>
    <p:sldId id="268" r:id="rId11"/>
    <p:sldId id="269" r:id="rId12"/>
    <p:sldId id="262" r:id="rId13"/>
    <p:sldId id="264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42" autoAdjust="0"/>
    <p:restoredTop sz="94660"/>
  </p:normalViewPr>
  <p:slideViewPr>
    <p:cSldViewPr>
      <p:cViewPr varScale="1">
        <p:scale>
          <a:sx n="103" d="100"/>
          <a:sy n="103" d="100"/>
        </p:scale>
        <p:origin x="-21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61E7C-8E0D-4A87-9420-D4037CAAEE1F}" type="datetimeFigureOut">
              <a:rPr lang="ru-RU" smtClean="0"/>
              <a:pPr/>
              <a:t>24.04.2014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A8A80-0A3D-48BB-A15B-B85439BB76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61E7C-8E0D-4A87-9420-D4037CAAEE1F}" type="datetimeFigureOut">
              <a:rPr lang="ru-RU" smtClean="0"/>
              <a:pPr/>
              <a:t>24.04.2014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A8A80-0A3D-48BB-A15B-B85439BB76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61E7C-8E0D-4A87-9420-D4037CAAEE1F}" type="datetimeFigureOut">
              <a:rPr lang="ru-RU" smtClean="0"/>
              <a:pPr/>
              <a:t>24.04.2014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A8A80-0A3D-48BB-A15B-B85439BB76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61E7C-8E0D-4A87-9420-D4037CAAEE1F}" type="datetimeFigureOut">
              <a:rPr lang="ru-RU" smtClean="0"/>
              <a:pPr/>
              <a:t>24.04.2014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A8A80-0A3D-48BB-A15B-B85439BB76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61E7C-8E0D-4A87-9420-D4037CAAEE1F}" type="datetimeFigureOut">
              <a:rPr lang="ru-RU" smtClean="0"/>
              <a:pPr/>
              <a:t>24.04.2014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A8A80-0A3D-48BB-A15B-B85439BB76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61E7C-8E0D-4A87-9420-D4037CAAEE1F}" type="datetimeFigureOut">
              <a:rPr lang="ru-RU" smtClean="0"/>
              <a:pPr/>
              <a:t>24.04.2014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A8A80-0A3D-48BB-A15B-B85439BB76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61E7C-8E0D-4A87-9420-D4037CAAEE1F}" type="datetimeFigureOut">
              <a:rPr lang="ru-RU" smtClean="0"/>
              <a:pPr/>
              <a:t>24.04.2014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A8A80-0A3D-48BB-A15B-B85439BB76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61E7C-8E0D-4A87-9420-D4037CAAEE1F}" type="datetimeFigureOut">
              <a:rPr lang="ru-RU" smtClean="0"/>
              <a:pPr/>
              <a:t>24.04.2014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A8A80-0A3D-48BB-A15B-B85439BB76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61E7C-8E0D-4A87-9420-D4037CAAEE1F}" type="datetimeFigureOut">
              <a:rPr lang="ru-RU" smtClean="0"/>
              <a:pPr/>
              <a:t>24.04.2014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A8A80-0A3D-48BB-A15B-B85439BB76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61E7C-8E0D-4A87-9420-D4037CAAEE1F}" type="datetimeFigureOut">
              <a:rPr lang="ru-RU" smtClean="0"/>
              <a:pPr/>
              <a:t>24.04.2014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A8A80-0A3D-48BB-A15B-B85439BB76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61E7C-8E0D-4A87-9420-D4037CAAEE1F}" type="datetimeFigureOut">
              <a:rPr lang="ru-RU" smtClean="0"/>
              <a:pPr/>
              <a:t>24.04.2014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95A8A80-0A3D-48BB-A15B-B85439BB767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8861E7C-8E0D-4A87-9420-D4037CAAEE1F}" type="datetimeFigureOut">
              <a:rPr lang="ru-RU" smtClean="0"/>
              <a:pPr/>
              <a:t>24.04.2014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95A8A80-0A3D-48BB-A15B-B85439BB7670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gi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gi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4" name="Picture 4" descr="http://imcsaba.3dn.ru/32451c80e36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48680"/>
            <a:ext cx="6138145" cy="5400600"/>
          </a:xfrm>
          <a:prstGeom prst="rect">
            <a:avLst/>
          </a:prstGeom>
          <a:noFill/>
        </p:spPr>
      </p:pic>
      <p:pic>
        <p:nvPicPr>
          <p:cNvPr id="3" name="Picture 4" descr="http://bestgif.narod.ru/muliki/multik-42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84168" y="4653136"/>
            <a:ext cx="2733675" cy="1943101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dissolve/>
    <p:sndAc>
      <p:stSnd>
        <p:snd r:embed="rId2" name="wind.wav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400" dirty="0" smtClean="0"/>
              <a:t>Составь по две разности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3568" y="2708920"/>
            <a:ext cx="7772400" cy="1509712"/>
          </a:xfrm>
        </p:spPr>
        <p:txBody>
          <a:bodyPr>
            <a:normAutofit/>
          </a:bodyPr>
          <a:lstStyle/>
          <a:p>
            <a:r>
              <a:rPr lang="ru-RU" sz="4000" u="sng" dirty="0" smtClean="0">
                <a:solidFill>
                  <a:schemeClr val="bg1"/>
                </a:solidFill>
              </a:rPr>
              <a:t>7+6 =   </a:t>
            </a:r>
            <a:r>
              <a:rPr lang="ru-RU" sz="4000" dirty="0" smtClean="0">
                <a:solidFill>
                  <a:schemeClr val="bg1"/>
                </a:solidFill>
              </a:rPr>
              <a:t>                               </a:t>
            </a:r>
            <a:r>
              <a:rPr lang="ru-RU" sz="4000" u="sng" dirty="0" smtClean="0">
                <a:solidFill>
                  <a:schemeClr val="bg1"/>
                </a:solidFill>
              </a:rPr>
              <a:t>7+4</a:t>
            </a:r>
            <a:r>
              <a:rPr lang="ru-RU" sz="4000" u="sng" dirty="0" smtClean="0">
                <a:solidFill>
                  <a:schemeClr val="bg1"/>
                </a:solidFill>
              </a:rPr>
              <a:t>=_</a:t>
            </a:r>
            <a:endParaRPr lang="ru-RU" sz="4000" u="sng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push dir="d"/>
    <p:sndAc>
      <p:stSnd>
        <p:snd r:embed="rId2" name="wind.wav"/>
      </p:stSnd>
    </p:sndAc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7+6 =13               7+4=11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3200" dirty="0" smtClean="0">
                <a:solidFill>
                  <a:schemeClr val="bg1"/>
                </a:solidFill>
              </a:rPr>
              <a:t>13-7=6                                     11-7=4</a:t>
            </a:r>
          </a:p>
          <a:p>
            <a:r>
              <a:rPr lang="ru-RU" sz="3200" dirty="0" smtClean="0">
                <a:solidFill>
                  <a:schemeClr val="bg1"/>
                </a:solidFill>
              </a:rPr>
              <a:t>13-4=7                                     11-4=7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 spd="slow">
    <p:wipe dir="d"/>
    <p:sndAc>
      <p:stSnd>
        <p:snd r:embed="rId2" name="wind.wav"/>
      </p:stSnd>
    </p:sndAc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User\Desktop\Школьные фоны\Новая папка (2)\1 фон (26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1550" y="728663"/>
            <a:ext cx="7199313" cy="5400675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Расскажи соседу.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195736" y="2636912"/>
            <a:ext cx="4248472" cy="2376264"/>
          </a:xfrm>
        </p:spPr>
        <p:txBody>
          <a:bodyPr>
            <a:normAutofit fontScale="85000" lnSpcReduction="20000"/>
          </a:bodyPr>
          <a:lstStyle/>
          <a:p>
            <a:r>
              <a:rPr lang="ru-RU" sz="4400" dirty="0" smtClean="0">
                <a:solidFill>
                  <a:schemeClr val="bg1"/>
                </a:solidFill>
              </a:rPr>
              <a:t>17-9=             15-9=</a:t>
            </a:r>
          </a:p>
          <a:p>
            <a:r>
              <a:rPr lang="ru-RU" sz="4400" dirty="0" smtClean="0">
                <a:solidFill>
                  <a:schemeClr val="bg1"/>
                </a:solidFill>
              </a:rPr>
              <a:t>    </a:t>
            </a:r>
          </a:p>
          <a:p>
            <a:endParaRPr lang="ru-RU" sz="4400" dirty="0" smtClean="0">
              <a:solidFill>
                <a:schemeClr val="bg1"/>
              </a:solidFill>
            </a:endParaRPr>
          </a:p>
          <a:p>
            <a:r>
              <a:rPr lang="ru-RU" sz="4400" dirty="0" smtClean="0">
                <a:solidFill>
                  <a:schemeClr val="bg1"/>
                </a:solidFill>
              </a:rPr>
              <a:t>                               </a:t>
            </a:r>
            <a:endParaRPr lang="ru-RU" sz="4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blinds dir="vert"/>
    <p:sndAc>
      <p:stSnd>
        <p:snd r:embed="rId2" name="wind.wav"/>
      </p:stSnd>
    </p:sndAc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Школьные фоны\Новая папка (2)\1 фон (26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9025" y="0"/>
            <a:ext cx="8784975" cy="646404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96752"/>
            <a:ext cx="7835208" cy="1800200"/>
          </a:xfrm>
        </p:spPr>
        <p:txBody>
          <a:bodyPr/>
          <a:lstStyle/>
          <a:p>
            <a:pPr algn="ctr"/>
            <a:r>
              <a:rPr lang="ru-RU" dirty="0" smtClean="0"/>
              <a:t>Спасибо за урок!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43608" y="5013176"/>
            <a:ext cx="7259144" cy="1152128"/>
          </a:xfrm>
        </p:spPr>
        <p:txBody>
          <a:bodyPr>
            <a:normAutofit/>
          </a:bodyPr>
          <a:lstStyle/>
          <a:p>
            <a:pPr algn="ctr"/>
            <a:r>
              <a:rPr lang="ru-RU" sz="6000" dirty="0" smtClean="0">
                <a:solidFill>
                  <a:schemeClr val="bg1"/>
                </a:solidFill>
              </a:rPr>
              <a:t>Молодцы!</a:t>
            </a:r>
            <a:endParaRPr lang="ru-RU" sz="6000" dirty="0">
              <a:solidFill>
                <a:schemeClr val="bg1"/>
              </a:solidFill>
            </a:endParaRPr>
          </a:p>
        </p:txBody>
      </p:sp>
      <p:pic>
        <p:nvPicPr>
          <p:cNvPr id="1028" name="Picture 4" descr="http://bestgif.narod.ru/muliki/multik-42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75856" y="3140968"/>
            <a:ext cx="2733675" cy="1943101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checker dir="vert"/>
    <p:sndAc>
      <p:stSnd>
        <p:snd r:embed="rId2" name="wind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decel="50000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accel="50000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.4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decel="50000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/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accel="50000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0.33333  E" pathEditMode="relative" ptsTypes="">
                                      <p:cBhvr>
                                        <p:cTn id="16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/>
          <p:cNvSpPr>
            <a:spLocks noChangeArrowheads="1"/>
          </p:cNvSpPr>
          <p:nvPr/>
        </p:nvSpPr>
        <p:spPr bwMode="auto">
          <a:xfrm>
            <a:off x="395536" y="1473458"/>
            <a:ext cx="792088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</a:t>
            </a:r>
            <a:r>
              <a:rPr kumimoji="0" lang="ru-RU" sz="4800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2, 7, 5                                     </a:t>
            </a:r>
            <a:endParaRPr kumimoji="0" lang="ru-RU" sz="4800" b="1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286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800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0, 4, 4                                          </a:t>
            </a:r>
            <a:endParaRPr kumimoji="0" lang="ru-RU" sz="4800" b="1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286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800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3, 1, 5                                          </a:t>
            </a:r>
            <a:endParaRPr kumimoji="0" lang="ru-RU" sz="4800" b="1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indent="22860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48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2, 3, 5                       </a:t>
            </a:r>
            <a:r>
              <a:rPr kumimoji="0" lang="ru-RU" sz="4800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ru-RU" sz="4800" b="1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wipe/>
    <p:sndAc>
      <p:stSnd>
        <p:snd r:embed="rId2" name="wind.wav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/>
          <p:cNvSpPr>
            <a:spLocks noChangeArrowheads="1"/>
          </p:cNvSpPr>
          <p:nvPr/>
        </p:nvSpPr>
        <p:spPr bwMode="auto">
          <a:xfrm>
            <a:off x="395536" y="1473458"/>
            <a:ext cx="2952328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2, 7, </a:t>
            </a:r>
            <a:r>
              <a:rPr kumimoji="0" lang="ru-RU" sz="48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5</a:t>
            </a:r>
            <a: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           </a:t>
            </a:r>
            <a:endParaRPr kumimoji="0" lang="ru-RU" sz="4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286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8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0</a:t>
            </a:r>
            <a: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4, 4                                          </a:t>
            </a:r>
            <a:endParaRPr kumimoji="0" lang="ru-RU" sz="4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286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3</a:t>
            </a:r>
            <a: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1, 5                                          </a:t>
            </a:r>
            <a:endParaRPr kumimoji="0" lang="ru-RU" sz="4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286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2, </a:t>
            </a:r>
            <a:r>
              <a:rPr kumimoji="0" lang="ru-RU" sz="48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</a:t>
            </a:r>
            <a: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5                       </a:t>
            </a:r>
            <a:endParaRPr kumimoji="0" lang="ru-RU" sz="4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851920" y="1412776"/>
            <a:ext cx="3888432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22860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48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2</a:t>
            </a:r>
            <a: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7, </a:t>
            </a:r>
            <a:r>
              <a:rPr kumimoji="0" lang="ru-RU" sz="4800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5</a:t>
            </a:r>
            <a: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           </a:t>
            </a:r>
            <a:endParaRPr kumimoji="0" lang="ru-RU" sz="4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indent="22860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0, 4, </a:t>
            </a:r>
            <a:r>
              <a:rPr kumimoji="0" lang="ru-RU" sz="48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 </a:t>
            </a:r>
            <a: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               </a:t>
            </a:r>
            <a:endParaRPr kumimoji="0" lang="ru-RU" sz="4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indent="22860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3, 1, 5                                          </a:t>
            </a:r>
            <a:endParaRPr kumimoji="0" lang="ru-RU" sz="4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indent="22860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</a:t>
            </a:r>
            <a:r>
              <a:rPr kumimoji="0" lang="ru-RU" sz="48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4800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</a:t>
            </a:r>
            <a: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5</a:t>
            </a:r>
            <a:endParaRPr lang="ru-RU" sz="4800" b="1" dirty="0"/>
          </a:p>
        </p:txBody>
      </p:sp>
    </p:spTree>
  </p:cSld>
  <p:clrMapOvr>
    <a:masterClrMapping/>
  </p:clrMapOvr>
  <p:transition spd="slow">
    <p:wipe/>
    <p:sndAc>
      <p:stSnd>
        <p:snd r:embed="rId2" name="wind.wav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564904"/>
            <a:ext cx="8171185" cy="3132063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>
                <a:solidFill>
                  <a:schemeClr val="bg1"/>
                </a:solidFill>
              </a:rPr>
              <a:t>5 + </a:t>
            </a:r>
            <a:r>
              <a:rPr lang="ru-RU" dirty="0" smtClean="0">
                <a:solidFill>
                  <a:schemeClr val="bg1"/>
                </a:solidFill>
              </a:rPr>
              <a:t>7    </a:t>
            </a:r>
            <a:r>
              <a:rPr lang="ru-RU" dirty="0">
                <a:solidFill>
                  <a:schemeClr val="bg1"/>
                </a:solidFill>
              </a:rPr>
              <a:t>3 + 4 </a:t>
            </a:r>
            <a:r>
              <a:rPr lang="ru-RU" dirty="0" smtClean="0">
                <a:solidFill>
                  <a:schemeClr val="bg1"/>
                </a:solidFill>
              </a:rPr>
              <a:t>      </a:t>
            </a:r>
            <a:r>
              <a:rPr lang="ru-RU" dirty="0">
                <a:solidFill>
                  <a:schemeClr val="bg1"/>
                </a:solidFill>
              </a:rPr>
              <a:t>9+7    8 + 6    </a:t>
            </a:r>
            <a:r>
              <a:rPr lang="ru-RU" dirty="0" smtClean="0">
                <a:solidFill>
                  <a:schemeClr val="bg1"/>
                </a:solidFill>
              </a:rPr>
              <a:t>2+9            9+1             </a:t>
            </a:r>
            <a:r>
              <a:rPr lang="ru-RU" dirty="0">
                <a:solidFill>
                  <a:schemeClr val="bg1"/>
                </a:solidFill>
              </a:rPr>
              <a:t>2+6    7+2      </a:t>
            </a:r>
            <a:br>
              <a:rPr lang="ru-RU" dirty="0">
                <a:solidFill>
                  <a:schemeClr val="bg1"/>
                </a:solidFill>
              </a:rPr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5537" y="332657"/>
            <a:ext cx="7920880" cy="1512167"/>
          </a:xfrm>
        </p:spPr>
        <p:txBody>
          <a:bodyPr>
            <a:noAutofit/>
          </a:bodyPr>
          <a:lstStyle/>
          <a:p>
            <a:r>
              <a:rPr lang="ru-RU" sz="4800" dirty="0" smtClean="0">
                <a:solidFill>
                  <a:schemeClr val="bg1"/>
                </a:solidFill>
              </a:rPr>
              <a:t>Разбейте на две группы и вычислите.</a:t>
            </a:r>
            <a:endParaRPr lang="ru-RU" sz="4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wipe/>
    <p:sndAc>
      <p:stSnd>
        <p:snd r:embed="rId2" name="wind.wav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5536" y="1628800"/>
            <a:ext cx="8132440" cy="2724323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bg1"/>
                </a:solidFill>
              </a:rPr>
              <a:t>5+7=                                              9+7=</a:t>
            </a:r>
          </a:p>
          <a:p>
            <a:r>
              <a:rPr lang="ru-RU" sz="3200" b="1" dirty="0" smtClean="0">
                <a:solidFill>
                  <a:schemeClr val="bg1"/>
                </a:solidFill>
              </a:rPr>
              <a:t>3+4=                                              8+6=</a:t>
            </a:r>
          </a:p>
          <a:p>
            <a:r>
              <a:rPr lang="ru-RU" sz="3200" b="1" dirty="0" smtClean="0">
                <a:solidFill>
                  <a:schemeClr val="bg1"/>
                </a:solidFill>
              </a:rPr>
              <a:t>2+9=                                             7+2=</a:t>
            </a:r>
          </a:p>
          <a:p>
            <a:r>
              <a:rPr lang="ru-RU" sz="3200" b="1" dirty="0" smtClean="0">
                <a:solidFill>
                  <a:schemeClr val="bg1"/>
                </a:solidFill>
              </a:rPr>
              <a:t>2+6=                                              9+1=</a:t>
            </a:r>
            <a:endParaRPr lang="ru-RU" sz="32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wipe dir="r"/>
    <p:sndAc>
      <p:stSnd>
        <p:snd r:embed="rId2" name="wind.wav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5536" y="1628800"/>
            <a:ext cx="8132440" cy="2724323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bg1"/>
                </a:solidFill>
              </a:rPr>
              <a:t>5+7= 12                                              9+7=16</a:t>
            </a:r>
          </a:p>
          <a:p>
            <a:r>
              <a:rPr lang="ru-RU" sz="3200" b="1" dirty="0" smtClean="0">
                <a:solidFill>
                  <a:schemeClr val="bg1"/>
                </a:solidFill>
              </a:rPr>
              <a:t>3+4=7                                                 8+6=14</a:t>
            </a:r>
          </a:p>
          <a:p>
            <a:r>
              <a:rPr lang="ru-RU" sz="3200" b="1" dirty="0" smtClean="0">
                <a:solidFill>
                  <a:schemeClr val="bg1"/>
                </a:solidFill>
              </a:rPr>
              <a:t>2+9=11                                               7+2=9</a:t>
            </a:r>
          </a:p>
          <a:p>
            <a:r>
              <a:rPr lang="ru-RU" sz="3200" b="1" dirty="0" smtClean="0">
                <a:solidFill>
                  <a:schemeClr val="bg1"/>
                </a:solidFill>
              </a:rPr>
              <a:t>2+6=8                                                 9+1=10</a:t>
            </a:r>
            <a:endParaRPr lang="ru-RU" sz="32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wipe dir="r"/>
    <p:sndAc>
      <p:stSnd>
        <p:snd r:embed="rId2" name="wind.wav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1340768"/>
            <a:ext cx="6552728" cy="374441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9-7</a:t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>6-3</a:t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>4-0</a:t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>8-2</a:t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>12-5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27583" y="260648"/>
            <a:ext cx="7272809" cy="936104"/>
          </a:xfrm>
        </p:spPr>
        <p:txBody>
          <a:bodyPr>
            <a:normAutofit/>
          </a:bodyPr>
          <a:lstStyle/>
          <a:p>
            <a:pPr algn="ctr"/>
            <a:r>
              <a:rPr lang="ru-RU" sz="4400" i="1" dirty="0" smtClean="0">
                <a:solidFill>
                  <a:schemeClr val="bg1"/>
                </a:solidFill>
              </a:rPr>
              <a:t>Какой пример лишний</a:t>
            </a:r>
            <a:r>
              <a:rPr lang="ru-RU" sz="4400" dirty="0" smtClean="0">
                <a:solidFill>
                  <a:schemeClr val="bg1"/>
                </a:solidFill>
              </a:rPr>
              <a:t>?</a:t>
            </a:r>
            <a:endParaRPr lang="ru-RU" sz="4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pull dir="u"/>
    <p:sndAc>
      <p:stSnd>
        <p:snd r:embed="rId2" name="wind.wav"/>
      </p:stSnd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8000" dirty="0" smtClean="0">
                <a:solidFill>
                  <a:schemeClr val="tx1"/>
                </a:solidFill>
              </a:rPr>
              <a:t>12-5=</a:t>
            </a:r>
            <a:endParaRPr lang="ru-RU" sz="8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cover dir="lu"/>
    <p:sndAc>
      <p:stSnd>
        <p:snd r:embed="rId2" name="wind.wav"/>
      </p:stSnd>
    </p:sndAc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764704"/>
            <a:ext cx="7783016" cy="1368152"/>
          </a:xfrm>
        </p:spPr>
        <p:txBody>
          <a:bodyPr/>
          <a:lstStyle/>
          <a:p>
            <a:pPr algn="ctr"/>
            <a:r>
              <a:rPr lang="ru-RU" dirty="0" smtClean="0"/>
              <a:t>Объяснить.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3568" y="2852936"/>
            <a:ext cx="7920880" cy="2448272"/>
          </a:xfrm>
        </p:spPr>
        <p:txBody>
          <a:bodyPr>
            <a:noAutofit/>
          </a:bodyPr>
          <a:lstStyle/>
          <a:p>
            <a:r>
              <a:rPr lang="ru-RU" sz="4800" b="1" dirty="0" smtClean="0">
                <a:solidFill>
                  <a:schemeClr val="bg1"/>
                </a:solidFill>
              </a:rPr>
              <a:t>13-5=          14-7=              15-8=</a:t>
            </a:r>
          </a:p>
          <a:p>
            <a:endParaRPr lang="ru-RU" sz="4800" b="1" dirty="0" smtClean="0">
              <a:solidFill>
                <a:schemeClr val="bg1"/>
              </a:solidFill>
            </a:endParaRPr>
          </a:p>
          <a:p>
            <a:endParaRPr lang="ru-RU" sz="4800" b="1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blinds/>
    <p:sndAc>
      <p:stSnd>
        <p:snd r:embed="rId2" name="wind.wav"/>
      </p:stSnd>
    </p:sndAc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248</TotalTime>
  <Words>163</Words>
  <Application>Microsoft Office PowerPoint</Application>
  <PresentationFormat>Экран (4:3)</PresentationFormat>
  <Paragraphs>44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Поток</vt:lpstr>
      <vt:lpstr>Слайд 1</vt:lpstr>
      <vt:lpstr>Слайд 2</vt:lpstr>
      <vt:lpstr>Слайд 3</vt:lpstr>
      <vt:lpstr>5 + 7    3 + 4       9+7    8 + 6    2+9            9+1             2+6    7+2        </vt:lpstr>
      <vt:lpstr>Слайд 5</vt:lpstr>
      <vt:lpstr>Слайд 6</vt:lpstr>
      <vt:lpstr>9-7 6-3 4-0 8-2 12-5</vt:lpstr>
      <vt:lpstr>12-5=</vt:lpstr>
      <vt:lpstr>Объяснить.</vt:lpstr>
      <vt:lpstr>Составь по две разности.</vt:lpstr>
      <vt:lpstr>7+6 =13               7+4=11</vt:lpstr>
      <vt:lpstr>Расскажи соседу.</vt:lpstr>
      <vt:lpstr>Спасибо за урок! 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27</cp:revision>
  <dcterms:created xsi:type="dcterms:W3CDTF">2014-04-20T17:52:17Z</dcterms:created>
  <dcterms:modified xsi:type="dcterms:W3CDTF">2014-04-24T14:38:20Z</dcterms:modified>
</cp:coreProperties>
</file>