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8" r:id="rId14"/>
    <p:sldId id="273" r:id="rId15"/>
    <p:sldId id="274" r:id="rId16"/>
    <p:sldId id="275" r:id="rId17"/>
    <p:sldId id="276" r:id="rId18"/>
    <p:sldId id="277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amour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ocuments\53-rodnaya_rechj_-_more_volnuetsya_ra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amour.ru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928670"/>
            <a:ext cx="4529142" cy="1012823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>Логопедическое занятие-игра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«Поиски пиратских сокровищ»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2786058"/>
            <a:ext cx="3786214" cy="14287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«Зрительно-слуховая дифференциация строчных рукописных букв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п-т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словах, предложениях, тексте»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29058" y="4643446"/>
            <a:ext cx="4071966" cy="142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Автор-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Розова Юлия Евгеньевна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ГОУ школы-интерната № 8 пушкинского района Санкт-Петербурга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929330"/>
            <a:ext cx="4229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hlinkClick r:id="rId3"/>
              </a:rPr>
              <a:t>«Мой университет» -</a:t>
            </a:r>
            <a:r>
              <a:rPr lang="ru-RU" b="1" u="sng" dirty="0" err="1" smtClean="0">
                <a:hlinkClick r:id="rId3"/>
              </a:rPr>
              <a:t>www</a:t>
            </a:r>
            <a:r>
              <a:rPr lang="ru-RU" b="1" u="sng" dirty="0" smtClean="0">
                <a:hlinkClick r:id="rId3"/>
              </a:rPr>
              <a:t>.</a:t>
            </a:r>
            <a:r>
              <a:rPr lang="en-US" b="1" u="sng" dirty="0" err="1" smtClean="0">
                <a:hlinkClick r:id="rId3"/>
              </a:rPr>
              <a:t>moi</a:t>
            </a:r>
            <a:r>
              <a:rPr lang="ru-RU" b="1" u="sng" dirty="0" smtClean="0">
                <a:hlinkClick r:id="rId3"/>
              </a:rPr>
              <a:t>-</a:t>
            </a:r>
            <a:r>
              <a:rPr lang="en-US" b="1" u="sng" dirty="0" smtClean="0">
                <a:hlinkClick r:id="rId3"/>
              </a:rPr>
              <a:t>amour</a:t>
            </a:r>
            <a:r>
              <a:rPr lang="ru-RU" b="1" u="sng" dirty="0" smtClean="0">
                <a:hlinkClick r:id="rId3"/>
              </a:rPr>
              <a:t>.</a:t>
            </a:r>
            <a:r>
              <a:rPr lang="ru-RU" b="1" u="sng" dirty="0" err="1" smtClean="0">
                <a:hlinkClick r:id="rId3"/>
              </a:rPr>
              <a:t>ru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«Море волнуется раз»</a:t>
            </a:r>
            <a:br>
              <a:rPr lang="ru-RU" dirty="0" smtClean="0"/>
            </a:br>
            <a:r>
              <a:rPr lang="ru-RU" sz="2000" dirty="0" smtClean="0"/>
              <a:t>(динамическая пауза)</a:t>
            </a:r>
            <a:endParaRPr lang="ru-RU" sz="2000" dirty="0"/>
          </a:p>
        </p:txBody>
      </p:sp>
      <p:pic>
        <p:nvPicPr>
          <p:cNvPr id="23560" name="Picture 8" descr="C:\Users\Пользователь\Pictures\пираты картинки презентации\12501665267142422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714489"/>
            <a:ext cx="5453061" cy="4089796"/>
          </a:xfrm>
          <a:prstGeom prst="rect">
            <a:avLst/>
          </a:prstGeom>
          <a:noFill/>
        </p:spPr>
      </p:pic>
      <p:pic>
        <p:nvPicPr>
          <p:cNvPr id="12" name="53-rodnaya_rechj_-_more_volnuetsya_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5500702"/>
            <a:ext cx="1000132" cy="1000132"/>
          </a:xfrm>
          <a:prstGeom prst="rect">
            <a:avLst/>
          </a:prstGeom>
        </p:spPr>
      </p:pic>
      <p:pic>
        <p:nvPicPr>
          <p:cNvPr id="23564" name="Рисунок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3571876"/>
            <a:ext cx="1357322" cy="1382932"/>
          </a:xfrm>
          <a:prstGeom prst="rect">
            <a:avLst/>
          </a:prstGeom>
          <a:noFill/>
        </p:spPr>
      </p:pic>
      <p:pic>
        <p:nvPicPr>
          <p:cNvPr id="23563" name="Рисунок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3643314"/>
            <a:ext cx="1357322" cy="1463779"/>
          </a:xfrm>
          <a:prstGeom prst="rect">
            <a:avLst/>
          </a:prstGeom>
          <a:noFill/>
        </p:spPr>
      </p:pic>
      <p:pic>
        <p:nvPicPr>
          <p:cNvPr id="23562" name="Рисунок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1" y="1714488"/>
            <a:ext cx="1357322" cy="1382458"/>
          </a:xfrm>
          <a:prstGeom prst="rect">
            <a:avLst/>
          </a:prstGeom>
          <a:noFill/>
        </p:spPr>
      </p:pic>
      <p:pic>
        <p:nvPicPr>
          <p:cNvPr id="23561" name="Рисунок 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785926"/>
            <a:ext cx="1309264" cy="1285884"/>
          </a:xfrm>
          <a:prstGeom prst="rect">
            <a:avLst/>
          </a:prstGeom>
          <a:noFill/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Гимнастика для глаз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757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На море начался шторм. Чтобы закрепится, нам нужно бросить якорь.</a:t>
            </a:r>
          </a:p>
          <a:p>
            <a:pPr>
              <a:buNone/>
            </a:pPr>
            <a:r>
              <a:rPr lang="ru-RU" sz="2000" dirty="0" smtClean="0"/>
              <a:t>Посмотрите внимательно на канаты, якорь на том канате, на котором нет узла. </a:t>
            </a:r>
            <a:endParaRPr lang="ru-RU" sz="2000" dirty="0"/>
          </a:p>
        </p:txBody>
      </p:sp>
      <p:pic>
        <p:nvPicPr>
          <p:cNvPr id="25602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1458018" cy="3827299"/>
          </a:xfrm>
          <a:prstGeom prst="rect">
            <a:avLst/>
          </a:prstGeom>
          <a:noFill/>
        </p:spPr>
      </p:pic>
      <p:pic>
        <p:nvPicPr>
          <p:cNvPr id="25601" name="Рисунок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214554"/>
            <a:ext cx="1214446" cy="392359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857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Picture 5" descr="C:\Users\Пользователь\Pictures\пираты картинки презентации\0_587e1_341ed14b_XL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9" y="2214554"/>
            <a:ext cx="3235010" cy="242889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785918" y="5143512"/>
            <a:ext cx="1643074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7572396" y="2786058"/>
            <a:ext cx="1143008" cy="71438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Расшифруй подсказку</a:t>
            </a:r>
            <a:endParaRPr lang="ru-RU" dirty="0"/>
          </a:p>
        </p:txBody>
      </p:sp>
      <p:pic>
        <p:nvPicPr>
          <p:cNvPr id="26626" name="Picture 2" descr="C:\Users\Пользователь\Pictures\пираты картинки презентации\223145-Pirate-Parrot-Looking-Around-A-Blank-Vertical-Parchment-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5651500" cy="49784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14678" y="3143248"/>
            <a:ext cx="33970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80-113л-7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4357694"/>
            <a:ext cx="11430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67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Расшифруй подсказку</a:t>
            </a:r>
            <a:endParaRPr lang="ru-RU" dirty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14313"/>
            <a:ext cx="523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857625"/>
            <a:ext cx="3571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214438"/>
            <a:ext cx="40576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5875"/>
            <a:ext cx="3754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643313"/>
            <a:ext cx="39290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Расшифруй подсказку</a:t>
            </a:r>
            <a:endParaRPr lang="ru-RU" dirty="0"/>
          </a:p>
        </p:txBody>
      </p:sp>
      <p:pic>
        <p:nvPicPr>
          <p:cNvPr id="27650" name="Picture 2" descr="C:\Users\Пользователь\Pictures\пираты картинки презентации\223145-Pirate-Parrot-Looking-Around-A-Blank-Vertical-Parchment-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929486" cy="4978400"/>
          </a:xfrm>
          <a:prstGeom prst="rect">
            <a:avLst/>
          </a:prstGeom>
          <a:noFill/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428992" y="3500438"/>
            <a:ext cx="17145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В-1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7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857256" cy="857256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2714612" y="3500438"/>
            <a:ext cx="928694" cy="35719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072198" y="3429000"/>
            <a:ext cx="857256" cy="785818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929454" y="3857628"/>
            <a:ext cx="714380" cy="15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285984" y="2786058"/>
            <a:ext cx="5572164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Пиратский корабль на остров плывет.</a:t>
            </a:r>
          </a:p>
          <a:p>
            <a:pPr marL="0" marR="0" lvl="0" indent="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38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острове старая пальма растет.</a:t>
            </a:r>
          </a:p>
          <a:p>
            <a:pPr marL="0" marR="0" lvl="0" indent="838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38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пальмой письмо пират написал.</a:t>
            </a:r>
          </a:p>
          <a:p>
            <a:pPr marL="0" marR="0" lvl="0" indent="838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38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Пират попугай то письмо передал.</a:t>
            </a:r>
          </a:p>
          <a:p>
            <a:pPr marL="0" marR="0" lvl="0" indent="838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29058" y="6000768"/>
            <a:ext cx="1643074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1500198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Попугай передает нам письмо Старого  пирата. Но пират был неграмотный, он допустил в письме ошибки. Исправьте их.</a:t>
            </a:r>
          </a:p>
          <a:p>
            <a:endParaRPr lang="ru-RU" dirty="0"/>
          </a:p>
        </p:txBody>
      </p:sp>
      <p:pic>
        <p:nvPicPr>
          <p:cNvPr id="30722" name="Picture 2" descr="C:\Users\Пользователь\Pictures\пираты картинки презентации\223145-Pirate-Parrot-Looking-Around-A-Blank-Vertical-Parchment-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7929618" cy="4786346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85918" y="3643314"/>
            <a:ext cx="62953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Плывипе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Под тальмой разведите 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коспёр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Опложите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тальмы при камня по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спрелке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костра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9058" y="6000768"/>
            <a:ext cx="1643074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71604" y="3643314"/>
            <a:ext cx="657229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Плывите  на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Под пальмой разведите  костёр.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Отложите от пальмы три камня по стрелке костра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>Ищем клад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Открываем сундуки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2571768" cy="19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299213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357298"/>
            <a:ext cx="2500330" cy="245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Users\Пользователь\Pictures\пираты картинки презентации\9dfb8c70cfc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285860"/>
            <a:ext cx="2857520" cy="2539314"/>
          </a:xfrm>
          <a:prstGeom prst="rect">
            <a:avLst/>
          </a:prstGeom>
          <a:noFill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071942"/>
            <a:ext cx="2214573" cy="22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3929066"/>
            <a:ext cx="2857520" cy="274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t="22000" r="1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 сокровище – </a:t>
            </a:r>
            <a:r>
              <a:rPr lang="ru-RU" dirty="0" smtClean="0">
                <a:solidFill>
                  <a:srgbClr val="C00000"/>
                </a:solidFill>
              </a:rPr>
              <a:t>ЗНАНИЕ!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7615262" cy="58259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Для презентации использованы картинки сайтов:</a:t>
            </a:r>
            <a:endParaRPr lang="ru-RU" sz="2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5786" y="3357562"/>
            <a:ext cx="3071834" cy="24003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www.123rf.com</a:t>
            </a:r>
          </a:p>
          <a:p>
            <a:r>
              <a:rPr lang="en-US" sz="2000" dirty="0" smtClean="0"/>
              <a:t>www .</a:t>
            </a:r>
            <a:r>
              <a:rPr lang="en-US" sz="2000" dirty="0" err="1" smtClean="0"/>
              <a:t>shutterstok.com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ru-RU" sz="2000" dirty="0" smtClean="0"/>
              <a:t>картинки из интернета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85728"/>
            <a:ext cx="4686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hlinkClick r:id="rId3"/>
              </a:rPr>
              <a:t>«Мой университет» -</a:t>
            </a:r>
            <a:r>
              <a:rPr lang="ru-RU" sz="2000" b="1" u="sng" dirty="0" err="1" smtClean="0">
                <a:hlinkClick r:id="rId3"/>
              </a:rPr>
              <a:t>www</a:t>
            </a:r>
            <a:r>
              <a:rPr lang="ru-RU" sz="2000" b="1" u="sng" dirty="0" smtClean="0">
                <a:hlinkClick r:id="rId3"/>
              </a:rPr>
              <a:t>.</a:t>
            </a:r>
            <a:r>
              <a:rPr lang="en-US" sz="2000" b="1" u="sng" dirty="0" err="1" smtClean="0">
                <a:hlinkClick r:id="rId3"/>
              </a:rPr>
              <a:t>moi</a:t>
            </a:r>
            <a:r>
              <a:rPr lang="ru-RU" sz="2000" b="1" u="sng" dirty="0" smtClean="0">
                <a:hlinkClick r:id="rId3"/>
              </a:rPr>
              <a:t>-</a:t>
            </a:r>
            <a:r>
              <a:rPr lang="en-US" sz="2000" b="1" u="sng" dirty="0" smtClean="0">
                <a:hlinkClick r:id="rId3"/>
              </a:rPr>
              <a:t>amour</a:t>
            </a:r>
            <a:r>
              <a:rPr lang="ru-RU" sz="2000" b="1" u="sng" dirty="0" smtClean="0">
                <a:hlinkClick r:id="rId3"/>
              </a:rPr>
              <a:t>.</a:t>
            </a:r>
            <a:r>
              <a:rPr lang="ru-RU" sz="2000" b="1" u="sng" dirty="0" err="1" smtClean="0">
                <a:hlinkClick r:id="rId3"/>
              </a:rPr>
              <a:t>ru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5852" y="2214554"/>
            <a:ext cx="73581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5929330"/>
            <a:ext cx="721523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Читай буквы красного цвета.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5852" y="2571744"/>
            <a:ext cx="72866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 Т Р О В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И Р А Т       П О П У Г А 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6072206"/>
            <a:ext cx="1285884" cy="428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Давным-давно попугай был птицей одного известного пирата, который спрятал свои сокровища. Но попугай знает тайну.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Вы готовы к приключениям?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214554"/>
            <a:ext cx="412898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71472" y="3714752"/>
            <a:ext cx="1428760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72330" y="3714752"/>
            <a:ext cx="1428760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НЕТ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7412" name="Picture 4" descr="C:\Users\Пользователь\Pictures\пираты картинки презентации\6242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00240"/>
            <a:ext cx="4452942" cy="445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Назовите первый и последний звуки в слове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002060"/>
                </a:solidFill>
              </a:rPr>
              <a:t>ПИРАТ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6000768"/>
            <a:ext cx="1285884" cy="428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3143248"/>
            <a:ext cx="82296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flipH="1">
            <a:off x="6643702" y="3214686"/>
            <a:ext cx="45719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flipH="1">
            <a:off x="3571868" y="3286124"/>
            <a:ext cx="133352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5214942" y="3214686"/>
            <a:ext cx="71438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2214546" y="3286124"/>
            <a:ext cx="71438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57422" y="3500438"/>
            <a:ext cx="1214446" cy="57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</a:t>
            </a:r>
            <a:r>
              <a:rPr kumimoji="0" lang="ru-RU" sz="8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ru-RU" sz="8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57818" y="3429000"/>
            <a:ext cx="1214446" cy="57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</a:t>
            </a:r>
            <a:endParaRPr kumimoji="0" lang="ru-RU" sz="8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Дайте характеристику данным звукам.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002060"/>
                </a:solidFill>
              </a:rPr>
              <a:t>ПИРАТ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6000768"/>
            <a:ext cx="1285884" cy="428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3143248"/>
            <a:ext cx="82296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flipH="1">
            <a:off x="6643702" y="3214686"/>
            <a:ext cx="45719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flipH="1">
            <a:off x="3571868" y="3286124"/>
            <a:ext cx="133352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5214942" y="3214686"/>
            <a:ext cx="71438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2214546" y="3286124"/>
            <a:ext cx="71438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57422" y="3500438"/>
            <a:ext cx="1214446" cy="57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</a:t>
            </a:r>
            <a:r>
              <a:rPr kumimoji="0" lang="ru-RU" sz="8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ru-RU" sz="8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57818" y="3429000"/>
            <a:ext cx="1214446" cy="57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</a:t>
            </a:r>
            <a:endParaRPr kumimoji="0" lang="ru-RU" sz="8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429256" y="5072074"/>
            <a:ext cx="42862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29388" y="5072074"/>
            <a:ext cx="42862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5643570" y="4786322"/>
            <a:ext cx="1000132" cy="500066"/>
          </a:xfrm>
          <a:prstGeom prst="arc">
            <a:avLst>
              <a:gd name="adj1" fmla="val 10438776"/>
              <a:gd name="adj2" fmla="val 147569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85984" y="5000636"/>
            <a:ext cx="428628" cy="6429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14678" y="5000636"/>
            <a:ext cx="428628" cy="6429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2428860" y="4714884"/>
            <a:ext cx="1000132" cy="500066"/>
          </a:xfrm>
          <a:prstGeom prst="arc">
            <a:avLst>
              <a:gd name="adj1" fmla="val 10438776"/>
              <a:gd name="adj2" fmla="val 147569"/>
            </a:avLst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42844" y="3286124"/>
            <a:ext cx="178595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согласный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мягкий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глухой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072330" y="3214686"/>
            <a:ext cx="178595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согласный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твердый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глухой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0826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Какая строчная буква обозначает этот звук на письме? Выбери ответ.</a:t>
            </a:r>
            <a:endParaRPr lang="ru-RU" sz="2800" dirty="0"/>
          </a:p>
        </p:txBody>
      </p:sp>
      <p:sp>
        <p:nvSpPr>
          <p:cNvPr id="4" name="Левая фигурная скобка 3"/>
          <p:cNvSpPr/>
          <p:nvPr/>
        </p:nvSpPr>
        <p:spPr>
          <a:xfrm flipH="1">
            <a:off x="7286644" y="1714488"/>
            <a:ext cx="45719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 flipH="1">
            <a:off x="3143240" y="1643050"/>
            <a:ext cx="133352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5786446" y="1714488"/>
            <a:ext cx="71438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1785918" y="1643050"/>
            <a:ext cx="71438" cy="114300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28794" y="1928802"/>
            <a:ext cx="1214446" cy="57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</a:t>
            </a:r>
            <a:r>
              <a:rPr kumimoji="0" lang="ru-RU" sz="8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ru-RU" sz="8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29322" y="1928802"/>
            <a:ext cx="1214446" cy="57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</a:t>
            </a:r>
            <a:endParaRPr kumimoji="0" lang="ru-RU" sz="8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Волна 9"/>
          <p:cNvSpPr/>
          <p:nvPr/>
        </p:nvSpPr>
        <p:spPr>
          <a:xfrm rot="5157107">
            <a:off x="367280" y="3080301"/>
            <a:ext cx="3382408" cy="3458248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олна 17"/>
          <p:cNvSpPr/>
          <p:nvPr/>
        </p:nvSpPr>
        <p:spPr>
          <a:xfrm rot="5157107">
            <a:off x="4845411" y="3239229"/>
            <a:ext cx="3382408" cy="3269977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6572264" y="4429132"/>
            <a:ext cx="714380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endParaRPr kumimoji="0" lang="ru-RU" sz="8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14480" y="3357562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1538" y="4857760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57356" y="4572008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0694" y="5072074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0760" y="3143248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Обведи на волнах буквы</a:t>
            </a:r>
            <a:br>
              <a:rPr lang="ru-RU" sz="2800" dirty="0" smtClean="0"/>
            </a:b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/>
              <a:t> –зелёным цветом,</a:t>
            </a:r>
            <a:br>
              <a:rPr lang="ru-RU" sz="2800" dirty="0" smtClean="0"/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/>
              <a:t> – коричневым цветом. </a:t>
            </a:r>
            <a:endParaRPr lang="ru-RU" sz="2800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5072074"/>
            <a:ext cx="5635029" cy="1214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Пользователь\Pictures\пираты картинки презентации\624229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643050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115196" cy="654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Разгадай ребусы</a:t>
            </a:r>
            <a:endParaRPr lang="ru-RU" sz="3200" dirty="0"/>
          </a:p>
        </p:txBody>
      </p:sp>
      <p:pic>
        <p:nvPicPr>
          <p:cNvPr id="205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2223698" cy="1357322"/>
          </a:xfrm>
          <a:prstGeom prst="rect">
            <a:avLst/>
          </a:prstGeom>
          <a:noFill/>
        </p:spPr>
      </p:pic>
      <p:pic>
        <p:nvPicPr>
          <p:cNvPr id="2052" name="Рисунок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85860"/>
            <a:ext cx="1714512" cy="1292478"/>
          </a:xfrm>
          <a:prstGeom prst="rect">
            <a:avLst/>
          </a:prstGeom>
          <a:noFill/>
        </p:spPr>
      </p:pic>
      <p:pic>
        <p:nvPicPr>
          <p:cNvPr id="2051" name="Рисунок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357562"/>
            <a:ext cx="1428760" cy="1896354"/>
          </a:xfrm>
          <a:prstGeom prst="rect">
            <a:avLst/>
          </a:prstGeom>
          <a:noFill/>
        </p:spPr>
      </p:pic>
      <p:pic>
        <p:nvPicPr>
          <p:cNvPr id="2050" name="Рисунок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71876"/>
            <a:ext cx="2443179" cy="1357322"/>
          </a:xfrm>
          <a:prstGeom prst="rect">
            <a:avLst/>
          </a:prstGeom>
          <a:noFill/>
        </p:spPr>
      </p:pic>
      <p:pic>
        <p:nvPicPr>
          <p:cNvPr id="2049" name="Рисунок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5000636"/>
            <a:ext cx="1357322" cy="1329622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643306" y="3071810"/>
            <a:ext cx="1928826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ПАР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3714752"/>
            <a:ext cx="563031" cy="19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571472" y="1142984"/>
            <a:ext cx="2143140" cy="135732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          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7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Р     В     О             </a:t>
            </a: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7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6"/>
          <p:cNvSpPr>
            <a:spLocks noChangeShapeType="1"/>
          </p:cNvSpPr>
          <p:nvPr/>
        </p:nvSpPr>
        <p:spPr bwMode="auto">
          <a:xfrm>
            <a:off x="4714876" y="3357562"/>
            <a:ext cx="203200" cy="284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643438" y="3143248"/>
            <a:ext cx="285752" cy="2143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500826" y="5715016"/>
            <a:ext cx="1643074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62" name="Picture 14" descr="C:\Users\Пользователь\Pictures\пираты картинки презентации\stock-vector-tropical-palm-tree-on-the-uninhabited-island-in-the-ocean-vector-illustration-3578222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472" y="571480"/>
            <a:ext cx="2143140" cy="2071702"/>
          </a:xfrm>
          <a:prstGeom prst="rect">
            <a:avLst/>
          </a:prstGeom>
          <a:noFill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1071546"/>
            <a:ext cx="27781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785794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537" y="3214686"/>
            <a:ext cx="169736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 descr="D:\РАБОТА\КОНСПЕКТЫ\ОТКРЫТЫЕ УРОКИ\Пираты 16.02.10\пираты картинки презентации\1283756802_20843287_6----128375680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86116" y="4786322"/>
            <a:ext cx="2286016" cy="1484996"/>
          </a:xfrm>
          <a:prstGeom prst="rect">
            <a:avLst/>
          </a:prstGeom>
          <a:noFill/>
        </p:spPr>
      </p:pic>
      <p:pic>
        <p:nvPicPr>
          <p:cNvPr id="2067" name="Picture 19" descr="D:\РАБОТА\КОНСПЕКТЫ\ОТКРЫТЫЕ УРОКИ\Пираты 16.02.10\пираты картинки презентации\1285862950858620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215074" y="3357562"/>
            <a:ext cx="2500310" cy="1666874"/>
          </a:xfrm>
          <a:prstGeom prst="rect">
            <a:avLst/>
          </a:prstGeom>
          <a:noFill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643306" y="2857496"/>
            <a:ext cx="2071702" cy="16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Вспомните и запишите отгаданные слова.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8858280" cy="311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Остров, мост, пистолет,</a:t>
            </a:r>
          </a:p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пальма, парус, песок, канат.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7620" y="5214950"/>
            <a:ext cx="1643074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7158" y="3429000"/>
            <a:ext cx="214314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379</Words>
  <PresentationFormat>Экран (4:3)</PresentationFormat>
  <Paragraphs>98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Логопедическое занятие-игра  «Поиски пиратских сокровищ»</vt:lpstr>
      <vt:lpstr>Слайд 2</vt:lpstr>
      <vt:lpstr>Давным-давно попугай был птицей одного известного пирата, который спрятал свои сокровища. Но попугай знает тайну.  Вы готовы к приключениям?</vt:lpstr>
      <vt:lpstr>Назовите первый и последний звуки в слове </vt:lpstr>
      <vt:lpstr>Дайте характеристику данным звукам.</vt:lpstr>
      <vt:lpstr>Какая строчная буква обозначает этот звук на письме? Выбери ответ.</vt:lpstr>
      <vt:lpstr>Обведи на волнах буквы п –зелёным цветом, т – коричневым цветом. </vt:lpstr>
      <vt:lpstr>Разгадай ребусы</vt:lpstr>
      <vt:lpstr>Вспомните и запишите отгаданные слова.</vt:lpstr>
      <vt:lpstr>«Море волнуется раз» (динамическая пауза)</vt:lpstr>
      <vt:lpstr>Гимнастика для глаз.</vt:lpstr>
      <vt:lpstr>Расшифруй подсказку</vt:lpstr>
      <vt:lpstr>Расшифруй подсказку</vt:lpstr>
      <vt:lpstr>Расшифруй подсказку</vt:lpstr>
      <vt:lpstr>Слайд 15</vt:lpstr>
      <vt:lpstr>Ищем клад</vt:lpstr>
      <vt:lpstr>Открываем сундуки</vt:lpstr>
      <vt:lpstr>Главное сокровище – ЗНАНИЕ!</vt:lpstr>
      <vt:lpstr>Для презентации использованы картинки сайтов: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занятие-игра  «Поиски пиратских сокровищ»</dc:title>
  <dc:creator>Пользователь</dc:creator>
  <cp:lastModifiedBy>Пользователь</cp:lastModifiedBy>
  <cp:revision>33</cp:revision>
  <dcterms:created xsi:type="dcterms:W3CDTF">2011-11-21T15:14:31Z</dcterms:created>
  <dcterms:modified xsi:type="dcterms:W3CDTF">2011-12-13T14:19:18Z</dcterms:modified>
</cp:coreProperties>
</file>