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4"/>
  </p:notesMasterIdLst>
  <p:sldIdLst>
    <p:sldId id="256" r:id="rId2"/>
    <p:sldId id="262" r:id="rId3"/>
    <p:sldId id="257" r:id="rId4"/>
    <p:sldId id="266" r:id="rId5"/>
    <p:sldId id="267" r:id="rId6"/>
    <p:sldId id="275" r:id="rId7"/>
    <p:sldId id="268" r:id="rId8"/>
    <p:sldId id="271" r:id="rId9"/>
    <p:sldId id="269" r:id="rId10"/>
    <p:sldId id="272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8" autoAdjust="0"/>
  </p:normalViewPr>
  <p:slideViewPr>
    <p:cSldViewPr>
      <p:cViewPr varScale="1">
        <p:scale>
          <a:sx n="66" d="100"/>
          <a:sy n="66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95FB-9266-4BE8-A88B-0E909E7B3A7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548B-593B-493E-A0F5-1F72542FD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E548B-593B-493E-A0F5-1F72542FD6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6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3AB890-9D41-4A74-87EC-25B124D536E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ГОРОДЕЦКАЯ  РОСПИСЬ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13" y="1881557"/>
            <a:ext cx="2571768" cy="297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12976"/>
            <a:ext cx="2571768" cy="304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449" y="3140968"/>
            <a:ext cx="266364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38884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5724128" y="1628800"/>
            <a:ext cx="2952328" cy="3096344"/>
          </a:xfrm>
          <a:prstGeom prst="actionButtonHelp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27984" y="2924944"/>
            <a:ext cx="1080120" cy="43204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910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66" y="3212976"/>
            <a:ext cx="2552734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235" y="4077072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435468"/>
            <a:ext cx="2627784" cy="197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6" y="389615"/>
            <a:ext cx="2592288" cy="2091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067" y="980728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43" y="4755908"/>
            <a:ext cx="2562875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26256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24847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078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71782"/>
            <a:ext cx="7499176" cy="8516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розаны и купавки</a:t>
            </a:r>
          </a:p>
          <a:p>
            <a:pPr>
              <a:buNone/>
            </a:pPr>
            <a:endParaRPr lang="ru-RU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lvl="2" algn="ctr"/>
            <a:endParaRPr lang="ru-RU" dirty="0"/>
          </a:p>
        </p:txBody>
      </p:sp>
      <p:pic>
        <p:nvPicPr>
          <p:cNvPr id="18" name="Picture 4" descr="роза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71880"/>
            <a:ext cx="3039656" cy="162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19341"/>
            <a:ext cx="2952328" cy="162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9040"/>
            <a:ext cx="20162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l"/>
            <a:r>
              <a:rPr lang="ru-RU" sz="36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разного рода сувениры,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кухонные доски</a:t>
            </a:r>
          </a:p>
        </p:txBody>
      </p:sp>
      <p:pic>
        <p:nvPicPr>
          <p:cNvPr id="175106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403734"/>
            <a:ext cx="2798758" cy="2147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5108" name="Picture 4" descr="http://art-yes.ru/articles/gorodets/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316688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5110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70282"/>
            <a:ext cx="3053838" cy="2181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00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8" y="2616962"/>
            <a:ext cx="2693115" cy="4023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4" descr="http://msbook.ru/pictures/spreads/978-5-86775-107-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2576702"/>
            <a:ext cx="2714644" cy="4063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8" name="Picture 6" descr="http://tourismnn.ru/userfiles/image/28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9" y="116632"/>
            <a:ext cx="3411046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60" name="Picture 8" descr="http://webartplus.narod.ru/gr/grdc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682" y="2996952"/>
            <a:ext cx="2501759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48690"/>
            <a:ext cx="2830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1421"/>
            <a:ext cx="3240360" cy="267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47" y="391421"/>
            <a:ext cx="3904621" cy="2661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3645024"/>
            <a:ext cx="367240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84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944996"/>
            <a:ext cx="2830312" cy="269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Растительный орнамент в круге  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9691"/>
            <a:ext cx="33123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059" y="130627"/>
            <a:ext cx="3240360" cy="238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84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43844"/>
            <a:ext cx="2339752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85160"/>
            <a:ext cx="1872208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143844"/>
            <a:ext cx="1979712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69503"/>
            <a:ext cx="3293604" cy="2395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2771800" y="2852936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2852936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32513" y="2836848"/>
            <a:ext cx="86409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2288" y="188640"/>
            <a:ext cx="5486400" cy="79796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э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лементы росписи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half" idx="2"/>
          </p:nvPr>
        </p:nvSpPr>
        <p:spPr>
          <a:xfrm>
            <a:off x="2123728" y="3420716"/>
            <a:ext cx="5154960" cy="656356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             Узор</a:t>
            </a:r>
            <a:endParaRPr lang="ru-RU" sz="4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4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94421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Орнамент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(лат. – «украшение») – узор, основанный на повторе и чередовании составляющих элементов.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368752" cy="151216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Руси считалось, что «узор» и «орнамент»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понятия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схожие.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36" y="2817369"/>
            <a:ext cx="2664296" cy="193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852" y="2817369"/>
            <a:ext cx="2664296" cy="193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148" y="2817369"/>
            <a:ext cx="2717304" cy="193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9" y="2398576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4" y="4725144"/>
            <a:ext cx="2350143" cy="176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388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04" y="2368759"/>
            <a:ext cx="2267744" cy="175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00" y="360394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3491880" y="1210798"/>
            <a:ext cx="2016224" cy="401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57047" y="3244011"/>
            <a:ext cx="1851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91880" y="1340768"/>
            <a:ext cx="1872208" cy="410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58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я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Прялка</Template>
  <TotalTime>348</TotalTime>
  <Words>92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Прялка</vt:lpstr>
      <vt:lpstr>ГОРОДЕЦКАЯ  РОСПИСЬ</vt:lpstr>
      <vt:lpstr>Презентация PowerPoint</vt:lpstr>
      <vt:lpstr> 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разного рода сувениры, кухонные доски</vt:lpstr>
      <vt:lpstr>Презентация PowerPoint</vt:lpstr>
      <vt:lpstr>Презентация PowerPoint</vt:lpstr>
      <vt:lpstr>Растительный орнамент в круге   </vt:lpstr>
      <vt:lpstr>элементы росписи</vt:lpstr>
      <vt:lpstr>Орнамент  (лат. – «украшение») – узор, основанный на повторе и чередовании составляющих элементов.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РОСПИСЬ</dc:title>
  <dc:creator>1</dc:creator>
  <cp:lastModifiedBy>Дом</cp:lastModifiedBy>
  <cp:revision>42</cp:revision>
  <dcterms:created xsi:type="dcterms:W3CDTF">2012-12-07T18:45:52Z</dcterms:created>
  <dcterms:modified xsi:type="dcterms:W3CDTF">2015-03-12T16:32:38Z</dcterms:modified>
</cp:coreProperties>
</file>