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2DC9-E69D-413C-8CF7-829D48D876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06-B439-4BD0-9D7C-FD8D03B45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2DC9-E69D-413C-8CF7-829D48D876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06-B439-4BD0-9D7C-FD8D03B45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2DC9-E69D-413C-8CF7-829D48D876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06-B439-4BD0-9D7C-FD8D03B45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2DC9-E69D-413C-8CF7-829D48D876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06-B439-4BD0-9D7C-FD8D03B45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2DC9-E69D-413C-8CF7-829D48D876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06-B439-4BD0-9D7C-FD8D03B45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2DC9-E69D-413C-8CF7-829D48D876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06-B439-4BD0-9D7C-FD8D03B45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2DC9-E69D-413C-8CF7-829D48D876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06-B439-4BD0-9D7C-FD8D03B45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2DC9-E69D-413C-8CF7-829D48D876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06-B439-4BD0-9D7C-FD8D03B45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2DC9-E69D-413C-8CF7-829D48D876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06-B439-4BD0-9D7C-FD8D03B45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2DC9-E69D-413C-8CF7-829D48D876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06-B439-4BD0-9D7C-FD8D03B45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2DC9-E69D-413C-8CF7-829D48D876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506-B439-4BD0-9D7C-FD8D03B45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2DC9-E69D-413C-8CF7-829D48D876D4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A1506-B439-4BD0-9D7C-FD8D03B458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omputer\Рабочий стол\81702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Documents and Settings\Computer\Рабочий стол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484784"/>
            <a:ext cx="3329607" cy="486869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364088" y="3284984"/>
            <a:ext cx="324036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Пишем фон: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верху – тёмно-синим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низу - розовым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404664"/>
            <a:ext cx="5832648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 класс. </a:t>
            </a:r>
          </a:p>
          <a:p>
            <a:pPr algn="ctr"/>
            <a:r>
              <a:rPr lang="ru-RU" dirty="0" smtClean="0"/>
              <a:t>Для любознательных. Китайский рисунок кистью. Пуантилизм (основы техники)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omputer\Рабочий стол\81702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C:\Documents and Settings\Computer\Рабочий стол\Копия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764704"/>
            <a:ext cx="3380360" cy="492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364088" y="2852936"/>
            <a:ext cx="3240360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Пишем  подмалёвок вазы:</a:t>
            </a:r>
          </a:p>
          <a:p>
            <a:r>
              <a:rPr lang="ru-RU" sz="2400" dirty="0" smtClean="0"/>
              <a:t>основа – шар,</a:t>
            </a:r>
          </a:p>
          <a:p>
            <a:r>
              <a:rPr lang="ru-RU" sz="2400" dirty="0" smtClean="0"/>
              <a:t>затем добавляем  подставку и верхнюю часть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omputer\Рабочий стол\81702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C:\Documents and Settings\Computer\Рабочий стол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908720"/>
            <a:ext cx="3523585" cy="513525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364088" y="3140968"/>
            <a:ext cx="324036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Намечаем точечным рисунком  будущий букет – цветы двух-трёх оттенков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omputer\Рабочий стол\81702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C:\Documents and Settings\Computer\Рабочий стол\Копия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692696"/>
            <a:ext cx="3528392" cy="508044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580112" y="2204864"/>
            <a:ext cx="3240360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Прорисовываем тонкой кистью мелкие детали – веточки и травинки.</a:t>
            </a:r>
          </a:p>
          <a:p>
            <a:r>
              <a:rPr lang="ru-RU" sz="2400" dirty="0" smtClean="0"/>
              <a:t>«Добавляем» вазе объём – показываем тень, полутень, свет, блик, падающую тень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74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James Bond</dc:creator>
  <cp:lastModifiedBy>James Bond</cp:lastModifiedBy>
  <cp:revision>2</cp:revision>
  <dcterms:created xsi:type="dcterms:W3CDTF">2015-03-16T19:18:49Z</dcterms:created>
  <dcterms:modified xsi:type="dcterms:W3CDTF">2015-03-16T19:32:04Z</dcterms:modified>
</cp:coreProperties>
</file>