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>
        <p:scale>
          <a:sx n="68" d="100"/>
          <a:sy n="68" d="100"/>
        </p:scale>
        <p:origin x="-557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Декоративно-прикладная работа</a:t>
            </a:r>
            <a:br>
              <a:rPr lang="ru-RU" dirty="0" smtClean="0"/>
            </a:br>
            <a:r>
              <a:rPr lang="ru-RU" dirty="0" smtClean="0"/>
              <a:t>«Мои любимые цветы»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638560"/>
          </a:xfrm>
        </p:spPr>
        <p:txBody>
          <a:bodyPr/>
          <a:lstStyle/>
          <a:p>
            <a:pPr algn="just"/>
            <a:r>
              <a:rPr lang="ru-RU" dirty="0" smtClean="0"/>
              <a:t>Автор работы: ученица 7 класса  </a:t>
            </a:r>
            <a:r>
              <a:rPr lang="ru-RU" dirty="0" err="1" smtClean="0"/>
              <a:t>Сотпа</a:t>
            </a:r>
            <a:r>
              <a:rPr lang="ru-RU" dirty="0" smtClean="0"/>
              <a:t> Лилия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Руководитель: </a:t>
            </a:r>
            <a:r>
              <a:rPr lang="ru-RU" dirty="0" err="1" smtClean="0"/>
              <a:t>Натпит-оол</a:t>
            </a:r>
            <a:r>
              <a:rPr lang="ru-RU" dirty="0" smtClean="0"/>
              <a:t> Н.Б.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D:\чуруктар\2012-2013 уч.г Ак-Тал\нитеграфика\IMG_15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Выполнить панно для оформления коридора школы.</a:t>
            </a:r>
          </a:p>
          <a:p>
            <a:pPr algn="ctr">
              <a:buNone/>
            </a:pPr>
            <a:r>
              <a:rPr lang="ru-RU" b="1" dirty="0" smtClean="0"/>
              <a:t>Материалы и оборудование:</a:t>
            </a:r>
          </a:p>
          <a:p>
            <a:pPr algn="just"/>
            <a:r>
              <a:rPr lang="ru-RU" dirty="0" smtClean="0"/>
              <a:t>Разноцветные </a:t>
            </a:r>
            <a:r>
              <a:rPr lang="ru-RU" dirty="0" smtClean="0"/>
              <a:t>нити</a:t>
            </a:r>
            <a:endParaRPr lang="ru-RU" dirty="0" smtClean="0"/>
          </a:p>
          <a:p>
            <a:pPr algn="just"/>
            <a:r>
              <a:rPr lang="ru-RU" dirty="0" smtClean="0"/>
              <a:t>Ножницы</a:t>
            </a:r>
          </a:p>
          <a:p>
            <a:pPr algn="just"/>
            <a:r>
              <a:rPr lang="ru-RU" dirty="0" smtClean="0"/>
              <a:t>Клей ПВА</a:t>
            </a:r>
          </a:p>
          <a:p>
            <a:pPr algn="just"/>
            <a:r>
              <a:rPr lang="ru-RU" dirty="0" smtClean="0"/>
              <a:t>Рамка с размером 30х40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Ход работы: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1 этап.</a:t>
            </a:r>
          </a:p>
          <a:p>
            <a:pPr>
              <a:buNone/>
            </a:pPr>
            <a:r>
              <a:rPr lang="ru-RU" sz="2000" dirty="0" smtClean="0"/>
              <a:t>Приготовить ватман с размером 30х40см;</a:t>
            </a:r>
          </a:p>
          <a:p>
            <a:pPr>
              <a:buNone/>
            </a:pPr>
            <a:r>
              <a:rPr lang="ru-RU" sz="2000" dirty="0" smtClean="0"/>
              <a:t>Нарисовать цветы.</a:t>
            </a:r>
          </a:p>
          <a:p>
            <a:r>
              <a:rPr lang="ru-RU" sz="2000" b="1" dirty="0" smtClean="0"/>
              <a:t>2 этап.</a:t>
            </a:r>
          </a:p>
          <a:p>
            <a:pPr>
              <a:buNone/>
            </a:pPr>
            <a:r>
              <a:rPr lang="ru-RU" sz="2000" dirty="0" smtClean="0"/>
              <a:t>По длине лепестков нарезать </a:t>
            </a:r>
            <a:r>
              <a:rPr lang="ru-RU" sz="2000" dirty="0" err="1" smtClean="0"/>
              <a:t>розовые</a:t>
            </a:r>
            <a:r>
              <a:rPr lang="ru-RU" sz="2000" dirty="0" smtClean="0"/>
              <a:t> </a:t>
            </a:r>
            <a:r>
              <a:rPr lang="ru-RU" sz="2000" dirty="0" smtClean="0"/>
              <a:t>нити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Част рисунка намазать клеем ПВА и по одному наложить отрезки </a:t>
            </a:r>
            <a:r>
              <a:rPr lang="ru-RU" sz="2000" dirty="0" smtClean="0"/>
              <a:t>нити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По такой же технике наложить отрезки </a:t>
            </a:r>
            <a:r>
              <a:rPr lang="ru-RU" sz="2000" dirty="0" smtClean="0"/>
              <a:t>нити</a:t>
            </a:r>
            <a:r>
              <a:rPr lang="ru-RU" sz="2000" dirty="0" smtClean="0"/>
              <a:t> </a:t>
            </a:r>
            <a:r>
              <a:rPr lang="ru-RU" sz="2000" dirty="0" smtClean="0"/>
              <a:t>на стебель и на листочки.</a:t>
            </a:r>
          </a:p>
          <a:p>
            <a:r>
              <a:rPr lang="ru-RU" sz="2000" b="1" dirty="0" smtClean="0"/>
              <a:t>3 этап.</a:t>
            </a:r>
          </a:p>
          <a:p>
            <a:pPr>
              <a:buNone/>
            </a:pPr>
            <a:r>
              <a:rPr lang="ru-RU" sz="2000" dirty="0" smtClean="0"/>
              <a:t>Готовую работу положить на ровное место и дать высохнуть в течение суток.</a:t>
            </a:r>
          </a:p>
          <a:p>
            <a:r>
              <a:rPr lang="ru-RU" sz="2000" b="1" dirty="0" smtClean="0"/>
              <a:t>4 этап.</a:t>
            </a:r>
          </a:p>
          <a:p>
            <a:pPr>
              <a:buNone/>
            </a:pPr>
            <a:r>
              <a:rPr lang="ru-RU" sz="2000" dirty="0" smtClean="0"/>
              <a:t>Работу положить в рамку с размером 30х40 см.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Выполненные работы:</a:t>
            </a:r>
            <a:endParaRPr lang="ru-RU" b="1" dirty="0"/>
          </a:p>
        </p:txBody>
      </p:sp>
      <p:pic>
        <p:nvPicPr>
          <p:cNvPr id="4" name="Содержимое 3" descr="D:\чуруктар\2012-2013 уч.г Ак-Тал\нитеграфика\IMG_05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чуруктар\2012-2013 уч.г Ак-Тал\нитеграфика\IMG_05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0718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чуруктар\2012-2013 уч.г Ак-Тал\нитеграфика\IMG_05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чуруктар\2012-2013 уч.г Ак-Тал\нитеграфика\IMG_05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чуруктар\2012-2013 уч.г Ак-Тал\нитеграфика\IMG_05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чуруктар\2012-2013 уч.г Ак-Тал\нитеграфика\IMG_05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чуруктар\2012-2013 уч.г Ак-Тал\нитеграфика\IMG_05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чуруктар\2012-2013 уч.г Ак-Тал\нитеграфика\IMG_05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чуруктар\2012-2013 уч.г Ак-Тал\нитеграфика\IMG_05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чуруктар\2012-2013 уч.г Ак-Тал\нитеграфика\IMG_05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00108"/>
            <a:ext cx="33575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чуруктар\2012-2013 уч.г Ак-Тал\нитеграфика\IMG_05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чуруктар\2012-2013 уч.г Ак-Тал\нитеграфика\IMG_05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08"/>
            <a:ext cx="35719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122</Words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Декоративно-прикладная работа «Мои любимые цветы» </vt:lpstr>
      <vt:lpstr>Цель:</vt:lpstr>
      <vt:lpstr>Ход работы:</vt:lpstr>
      <vt:lpstr>Выполненные работы: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Декоративно-прикладная работа «Мои любимые цветы» </dc:title>
  <dc:creator>1234</dc:creator>
  <cp:lastModifiedBy>1234</cp:lastModifiedBy>
  <cp:revision>6</cp:revision>
  <dcterms:created xsi:type="dcterms:W3CDTF">2013-03-14T10:58:21Z</dcterms:created>
  <dcterms:modified xsi:type="dcterms:W3CDTF">2013-04-14T01:16:58Z</dcterms:modified>
</cp:coreProperties>
</file>