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1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%D0%9F%D1%80%D0%B8%D0%BB%D0%BE%D0%B6%D0%B5%D0%BD%D0%B8%D0%B5%201.pp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festival.1september.ru/articles/520399/1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pac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438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Тема:  Закрепление сложения </a:t>
            </a:r>
          </a:p>
          <a:p>
            <a:r>
              <a:rPr lang="ru-RU" sz="3600" b="1" dirty="0" smtClean="0">
                <a:solidFill>
                  <a:schemeClr val="bg2"/>
                </a:solidFill>
              </a:rPr>
              <a:t>               однозначных чисел </a:t>
            </a:r>
          </a:p>
          <a:p>
            <a:r>
              <a:rPr lang="ru-RU" sz="3600" b="1" dirty="0" smtClean="0">
                <a:solidFill>
                  <a:schemeClr val="bg2"/>
                </a:solidFill>
              </a:rPr>
              <a:t>               с переходом через десяток.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229600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ibonacci-galax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019800"/>
          </a:xfrm>
        </p:spPr>
      </p:pic>
      <p:sp>
        <p:nvSpPr>
          <p:cNvPr id="8" name="TextBox 7"/>
          <p:cNvSpPr txBox="1"/>
          <p:nvPr/>
        </p:nvSpPr>
        <p:spPr>
          <a:xfrm>
            <a:off x="457200" y="1828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hlinkClick r:id="rId3"/>
              </a:rPr>
              <a:t>.</a:t>
            </a:r>
            <a:r>
              <a:rPr lang="ru-RU" dirty="0" smtClean="0"/>
              <a:t>   </a:t>
            </a:r>
            <a:r>
              <a:rPr lang="ru-RU" sz="5400" b="1" dirty="0" smtClean="0"/>
              <a:t> </a:t>
            </a:r>
            <a:r>
              <a:rPr lang="ru-RU" sz="6000" b="1" dirty="0" smtClean="0">
                <a:solidFill>
                  <a:srgbClr val="00B050"/>
                </a:solidFill>
              </a:rPr>
              <a:t>12, 13, 11, 16, 17, 19.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a240e2f3730b8b0b5e69d19a4b805f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3058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a0115709c13cc970b0134805c5c12970c-320w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153400" cy="6096000"/>
          </a:xfrm>
        </p:spPr>
      </p:pic>
      <p:pic>
        <p:nvPicPr>
          <p:cNvPr id="6" name="Рисунок 5" descr="http://festival.1september.ru/articles/520399/1.gif"/>
          <p:cNvPicPr/>
          <p:nvPr/>
        </p:nvPicPr>
        <p:blipFill>
          <a:blip r:embed="rId3" r:link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9342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pac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8458200" cy="6248400"/>
          </a:xfrm>
        </p:spPr>
      </p:pic>
      <p:pic>
        <p:nvPicPr>
          <p:cNvPr id="5" name="Рисунок 4" descr="1239247369_roc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2667000" cy="4362450"/>
          </a:xfrm>
          <a:prstGeom prst="ellipse">
            <a:avLst/>
          </a:prstGeom>
        </p:spPr>
      </p:pic>
      <p:pic>
        <p:nvPicPr>
          <p:cNvPr id="6" name="Рисунок 5" descr="1248871150_rake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04800"/>
            <a:ext cx="3505201" cy="4038600"/>
          </a:xfrm>
          <a:prstGeom prst="roundRect">
            <a:avLst/>
          </a:prstGeom>
        </p:spPr>
      </p:pic>
      <p:pic>
        <p:nvPicPr>
          <p:cNvPr id="7" name="Рисунок 6" descr="sp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200400"/>
            <a:ext cx="5600700" cy="2819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spologenie_nashey_plane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943600"/>
          </a:xfrm>
        </p:spPr>
      </p:pic>
      <p:pic>
        <p:nvPicPr>
          <p:cNvPr id="5" name="Рисунок 4" descr="7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38400"/>
            <a:ext cx="2743200" cy="3657600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609600"/>
            <a:ext cx="582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Планета «Сосчитай-ка»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13391779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019800"/>
          </a:xfrm>
        </p:spPr>
      </p:pic>
      <p:pic>
        <p:nvPicPr>
          <p:cNvPr id="5" name="Рисунок 4" descr="1214322669_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3352800"/>
            <a:ext cx="2933700" cy="350520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990600"/>
            <a:ext cx="4795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Планета «Спортивная»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la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5821363"/>
          </a:xfrm>
        </p:spPr>
      </p:pic>
      <p:sp>
        <p:nvSpPr>
          <p:cNvPr id="6" name="TextBox 5"/>
          <p:cNvSpPr txBox="1"/>
          <p:nvPr/>
        </p:nvSpPr>
        <p:spPr>
          <a:xfrm>
            <a:off x="1524000" y="685800"/>
            <a:ext cx="6359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Планета«Решай-ка»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_1-57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3429000" cy="4114800"/>
          </a:xfrm>
        </p:spPr>
      </p:pic>
      <p:pic>
        <p:nvPicPr>
          <p:cNvPr id="5" name="Рисунок 4" descr="mkbnx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304800"/>
            <a:ext cx="2971799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638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А. Леонов</a:t>
            </a:r>
            <a:endParaRPr lang="ru-RU" sz="6000" b="1" dirty="0"/>
          </a:p>
        </p:txBody>
      </p:sp>
      <p:pic>
        <p:nvPicPr>
          <p:cNvPr id="7" name="Рисунок 6" descr="0_dba3_794875d1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038600"/>
            <a:ext cx="3200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Содержимое 5" descr="spac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791200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90600" y="1905000"/>
            <a:ext cx="7010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Звёздном городке было 20 человек.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 человек сопровождали в первый полёт Гагарина.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Сколько человек осталось работать в Звёздном городке? 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pac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172200"/>
          </a:xfrm>
        </p:spPr>
      </p:pic>
      <p:sp>
        <p:nvSpPr>
          <p:cNvPr id="15" name="TextBox 14"/>
          <p:cNvSpPr txBox="1"/>
          <p:nvPr/>
        </p:nvSpPr>
        <p:spPr>
          <a:xfrm flipH="1">
            <a:off x="914400" y="609600"/>
            <a:ext cx="7619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</a:t>
            </a:r>
          </a:p>
          <a:p>
            <a:r>
              <a:rPr lang="ru-RU" dirty="0" smtClean="0"/>
              <a:t> </a:t>
            </a:r>
            <a:r>
              <a:rPr lang="ru-RU" sz="3600" dirty="0" smtClean="0">
                <a:solidFill>
                  <a:schemeClr val="bg2"/>
                </a:solidFill>
              </a:rPr>
              <a:t>13-1=           10-6=           11-10=</a:t>
            </a:r>
          </a:p>
          <a:p>
            <a:r>
              <a:rPr lang="ru-RU" sz="3600" dirty="0" smtClean="0">
                <a:solidFill>
                  <a:schemeClr val="bg2"/>
                </a:solidFill>
              </a:rPr>
              <a:t>10+2=           14-10=         19-10=</a:t>
            </a:r>
          </a:p>
          <a:p>
            <a:r>
              <a:rPr lang="ru-RU" sz="3600" dirty="0" smtClean="0">
                <a:solidFill>
                  <a:schemeClr val="bg2"/>
                </a:solidFill>
              </a:rPr>
              <a:t> -  - 2=10           -4=0          16-       =10</a:t>
            </a:r>
          </a:p>
          <a:p>
            <a:r>
              <a:rPr lang="ru-RU" sz="3600" dirty="0" smtClean="0">
                <a:solidFill>
                  <a:schemeClr val="bg2"/>
                </a:solidFill>
              </a:rPr>
              <a:t>0+       =12     6+      =10    10+      =11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14400" y="2057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00400" y="2057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00800" y="2057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00200" y="2590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38600" y="2590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477000" y="2590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uter_Space_58149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6096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4600" y="1600200"/>
            <a:ext cx="1143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62800" y="2438400"/>
            <a:ext cx="13716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191000" y="685800"/>
            <a:ext cx="1676400" cy="1905000"/>
          </a:xfrm>
          <a:prstGeom prst="triangle">
            <a:avLst>
              <a:gd name="adj" fmla="val 508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4191000" y="2514600"/>
            <a:ext cx="2590800" cy="1981200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8200" y="2743200"/>
            <a:ext cx="2514600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57200" y="533400"/>
            <a:ext cx="1441704" cy="9144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88392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1828800" y="533400"/>
            <a:ext cx="2819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Планета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temat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83058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tematika_carica_nauk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62000"/>
            <a:ext cx="7848600" cy="5257800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71600" y="3581400"/>
            <a:ext cx="640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705894" y="3543300"/>
            <a:ext cx="6850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715000" y="3505200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tematika_carica_nauk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62000"/>
            <a:ext cx="7848600" cy="5257800"/>
          </a:xfrm>
        </p:spPr>
      </p:pic>
      <p:sp>
        <p:nvSpPr>
          <p:cNvPr id="7" name="Прямоугольник 6"/>
          <p:cNvSpPr/>
          <p:nvPr/>
        </p:nvSpPr>
        <p:spPr>
          <a:xfrm>
            <a:off x="2286000" y="2362200"/>
            <a:ext cx="4114800" cy="3581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7" idx="0"/>
            <a:endCxn id="7" idx="2"/>
          </p:cNvCxnSpPr>
          <p:nvPr/>
        </p:nvCxnSpPr>
        <p:spPr>
          <a:xfrm rot="16200000" flipH="1">
            <a:off x="2552700" y="4152900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62200" y="4038600"/>
            <a:ext cx="403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6c90281a812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22960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2286000"/>
            <a:ext cx="4648200" cy="99060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Я могу решать примеры и …</a:t>
            </a:r>
            <a:r>
              <a:rPr lang="ru-RU" sz="4000" b="1" dirty="0" smtClean="0">
                <a:latin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</a:rPr>
            </a:br>
            <a:endParaRPr lang="ru-RU" sz="2800" b="1" dirty="0"/>
          </a:p>
        </p:txBody>
      </p:sp>
      <p:pic>
        <p:nvPicPr>
          <p:cNvPr id="4" name="Содержимое 3" descr="82195016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590800"/>
            <a:ext cx="2971800" cy="4038600"/>
          </a:xfrm>
        </p:spPr>
      </p:pic>
      <p:sp>
        <p:nvSpPr>
          <p:cNvPr id="6" name="TextBox 5"/>
          <p:cNvSpPr txBox="1"/>
          <p:nvPr/>
        </p:nvSpPr>
        <p:spPr>
          <a:xfrm>
            <a:off x="4114800" y="1676400"/>
            <a:ext cx="40554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- Я знаю, что 12 апреля 1961 года…</a:t>
            </a:r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57400" y="615553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200400" y="3077765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- Мои друзья сегодня работали…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4267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 Все мы сегодня просто 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277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pac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05800" cy="6172200"/>
          </a:xfrm>
        </p:spPr>
      </p:pic>
      <p:sp>
        <p:nvSpPr>
          <p:cNvPr id="5" name="TextBox 4"/>
          <p:cNvSpPr txBox="1"/>
          <p:nvPr/>
        </p:nvSpPr>
        <p:spPr>
          <a:xfrm>
            <a:off x="685801" y="1143000"/>
            <a:ext cx="220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13-1=</a:t>
            </a:r>
            <a:r>
              <a:rPr lang="ru-RU" sz="4000" b="1" dirty="0" smtClean="0">
                <a:solidFill>
                  <a:srgbClr val="FF0000"/>
                </a:solidFill>
              </a:rPr>
              <a:t>12</a:t>
            </a:r>
          </a:p>
          <a:p>
            <a:r>
              <a:rPr lang="ru-RU" sz="4000" b="1" dirty="0" smtClean="0"/>
              <a:t>10+2=</a:t>
            </a:r>
            <a:r>
              <a:rPr lang="ru-RU" sz="4000" b="1" dirty="0" smtClean="0">
                <a:solidFill>
                  <a:srgbClr val="FF0000"/>
                </a:solidFill>
              </a:rPr>
              <a:t>12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12</a:t>
            </a:r>
            <a:r>
              <a:rPr lang="ru-RU" sz="4000" b="1" dirty="0" smtClean="0"/>
              <a:t>-2=10</a:t>
            </a:r>
          </a:p>
          <a:p>
            <a:r>
              <a:rPr lang="ru-RU" sz="4000" b="1" dirty="0" smtClean="0"/>
              <a:t>0+12=</a:t>
            </a:r>
            <a:r>
              <a:rPr lang="ru-RU" sz="4000" b="1" dirty="0" smtClean="0">
                <a:solidFill>
                  <a:srgbClr val="FF0000"/>
                </a:solidFill>
              </a:rPr>
              <a:t>12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371601"/>
            <a:ext cx="18950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10-6=</a:t>
            </a:r>
            <a:r>
              <a:rPr lang="ru-RU" sz="4000" b="1" dirty="0" smtClean="0">
                <a:solidFill>
                  <a:srgbClr val="FF0000"/>
                </a:solidFill>
              </a:rPr>
              <a:t>4</a:t>
            </a:r>
          </a:p>
          <a:p>
            <a:r>
              <a:rPr lang="ru-RU" sz="4000" b="1" dirty="0" smtClean="0"/>
              <a:t>14-10=</a:t>
            </a:r>
            <a:r>
              <a:rPr lang="ru-RU" sz="4000" b="1" dirty="0" smtClean="0">
                <a:solidFill>
                  <a:srgbClr val="FF0000"/>
                </a:solidFill>
              </a:rPr>
              <a:t>4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r>
              <a:rPr lang="ru-RU" sz="4000" b="1" dirty="0" smtClean="0"/>
              <a:t>-4=0</a:t>
            </a:r>
          </a:p>
          <a:p>
            <a:r>
              <a:rPr lang="ru-RU" sz="4000" b="1" dirty="0" smtClean="0"/>
              <a:t>6+</a:t>
            </a:r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r>
              <a:rPr lang="ru-RU" sz="4000" b="1" dirty="0" smtClean="0"/>
              <a:t>=10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447800"/>
            <a:ext cx="181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11-10=</a:t>
            </a:r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133601"/>
            <a:ext cx="155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19-10=</a:t>
            </a:r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743201"/>
            <a:ext cx="178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16-</a:t>
            </a:r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r>
              <a:rPr lang="ru-RU" sz="3200" b="1" dirty="0" smtClean="0"/>
              <a:t>=10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352801"/>
            <a:ext cx="1636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10+</a:t>
            </a:r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r>
              <a:rPr lang="ru-RU" sz="3200" b="1" dirty="0" smtClean="0"/>
              <a:t>=11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7006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019800"/>
          </a:xfrm>
        </p:spPr>
      </p:pic>
      <p:sp>
        <p:nvSpPr>
          <p:cNvPr id="5" name="TextBox 4"/>
          <p:cNvSpPr txBox="1"/>
          <p:nvPr/>
        </p:nvSpPr>
        <p:spPr>
          <a:xfrm>
            <a:off x="6400800" y="38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12 апреля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0819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5080000" cy="3898900"/>
          </a:xfrm>
        </p:spPr>
      </p:pic>
      <p:pic>
        <p:nvPicPr>
          <p:cNvPr id="5" name="Рисунок 4" descr="панно-Невесомость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4800"/>
            <a:ext cx="2743200" cy="2971800"/>
          </a:xfrm>
          <a:prstGeom prst="rect">
            <a:avLst/>
          </a:prstGeom>
        </p:spPr>
      </p:pic>
      <p:pic>
        <p:nvPicPr>
          <p:cNvPr id="6" name="Рисунок 5" descr="байкону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09900"/>
            <a:ext cx="47244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ост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1143000"/>
            <a:ext cx="3394472" cy="4525963"/>
          </a:xfrm>
        </p:spPr>
      </p:pic>
      <p:pic>
        <p:nvPicPr>
          <p:cNvPr id="5" name="Рисунок 4" descr="восток гаг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3776472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7472016_dcb46ee716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332037"/>
            <a:ext cx="5486400" cy="4373563"/>
          </a:xfrm>
        </p:spPr>
      </p:pic>
      <p:pic>
        <p:nvPicPr>
          <p:cNvPr id="5" name="Рисунок 4" descr="1265922264_motivator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"/>
            <a:ext cx="47244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4124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Ю.А. Гагарин – </a:t>
            </a:r>
          </a:p>
          <a:p>
            <a:r>
              <a:rPr lang="ru-RU" sz="3600" b="1" i="1" dirty="0" smtClean="0"/>
              <a:t>первый космонавт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иолковский космический прор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4038600" cy="5486400"/>
          </a:xfrm>
        </p:spPr>
      </p:pic>
      <p:sp>
        <p:nvSpPr>
          <p:cNvPr id="5" name="TextBox 4"/>
          <p:cNvSpPr txBox="1"/>
          <p:nvPr/>
        </p:nvSpPr>
        <p:spPr>
          <a:xfrm>
            <a:off x="4876801" y="18288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К.Э.Циолковский –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космический пророк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рол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9600"/>
            <a:ext cx="4165600" cy="6248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ролё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66800"/>
            <a:ext cx="3168174" cy="4525963"/>
          </a:xfrm>
        </p:spPr>
      </p:pic>
      <p:sp>
        <p:nvSpPr>
          <p:cNvPr id="5" name="TextBox 4"/>
          <p:cNvSpPr txBox="1"/>
          <p:nvPr/>
        </p:nvSpPr>
        <p:spPr>
          <a:xfrm>
            <a:off x="4953000" y="381000"/>
            <a:ext cx="4038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С.П. Королёв – конструктор ракет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150</Words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- Я могу решать примеры и 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Vera</cp:lastModifiedBy>
  <cp:revision>26</cp:revision>
  <dcterms:modified xsi:type="dcterms:W3CDTF">2011-04-03T17:58:49Z</dcterms:modified>
</cp:coreProperties>
</file>