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КОНСУЛЬТАЦИЯ ДЛЯ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Тема «Играем вместе с детьми»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/>
              <a:t>Любая детская игра не</a:t>
            </a:r>
          </a:p>
          <a:p>
            <a:pPr>
              <a:buNone/>
            </a:pPr>
            <a:r>
              <a:rPr lang="ru-RU" sz="2000" dirty="0" smtClean="0"/>
              <a:t>только должна</a:t>
            </a:r>
          </a:p>
          <a:p>
            <a:pPr>
              <a:buNone/>
            </a:pPr>
            <a:r>
              <a:rPr lang="ru-RU" sz="2000" dirty="0" smtClean="0"/>
              <a:t>доставлять удовольствие,</a:t>
            </a:r>
          </a:p>
          <a:p>
            <a:pPr>
              <a:buNone/>
            </a:pPr>
            <a:r>
              <a:rPr lang="ru-RU" sz="2000" dirty="0" smtClean="0"/>
              <a:t>но должна быть</a:t>
            </a:r>
          </a:p>
          <a:p>
            <a:pPr>
              <a:buNone/>
            </a:pPr>
            <a:r>
              <a:rPr lang="ru-RU" sz="2000" dirty="0" smtClean="0"/>
              <a:t>и</a:t>
            </a:r>
            <a:r>
              <a:rPr lang="ru-RU" sz="2000" dirty="0" smtClean="0"/>
              <a:t>нтересной и</a:t>
            </a:r>
          </a:p>
          <a:p>
            <a:pPr>
              <a:buNone/>
            </a:pPr>
            <a:r>
              <a:rPr lang="ru-RU" sz="2000" dirty="0" smtClean="0"/>
              <a:t>познавательной. Дарить</a:t>
            </a:r>
          </a:p>
          <a:p>
            <a:pPr>
              <a:buNone/>
            </a:pPr>
            <a:r>
              <a:rPr lang="ru-RU" sz="2000" dirty="0" smtClean="0"/>
              <a:t>р</a:t>
            </a:r>
            <a:r>
              <a:rPr lang="ru-RU" sz="2000" dirty="0" smtClean="0"/>
              <a:t>адость ребенку –</a:t>
            </a:r>
          </a:p>
          <a:p>
            <a:pPr>
              <a:buNone/>
            </a:pPr>
            <a:r>
              <a:rPr lang="ru-RU" sz="2000" dirty="0" smtClean="0"/>
              <a:t>это очень приятно.</a:t>
            </a:r>
          </a:p>
          <a:p>
            <a:pPr>
              <a:buNone/>
            </a:pPr>
            <a:r>
              <a:rPr lang="ru-RU" sz="2000" dirty="0" smtClean="0"/>
              <a:t>Играйте со своими</a:t>
            </a:r>
          </a:p>
          <a:p>
            <a:pPr>
              <a:buNone/>
            </a:pPr>
            <a:r>
              <a:rPr lang="ru-RU" sz="2000" dirty="0" smtClean="0"/>
              <a:t>детьми – это сделает</a:t>
            </a:r>
          </a:p>
          <a:p>
            <a:pPr>
              <a:buNone/>
            </a:pPr>
            <a:r>
              <a:rPr lang="ru-RU" sz="2000" dirty="0" smtClean="0"/>
              <a:t>Вас счастливее!</a:t>
            </a:r>
          </a:p>
        </p:txBody>
      </p:sp>
      <p:pic>
        <p:nvPicPr>
          <p:cNvPr id="4" name="Рисунок 3" descr="BE09A6EC5ECF4B7C9E914E859985FD12_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36912"/>
            <a:ext cx="5262690" cy="3493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47873" y="10734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№5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/>
              <a:t>    Совместная деятельность детей и родителей приводит к </a:t>
            </a:r>
            <a:r>
              <a:rPr lang="ru-RU" dirty="0" smtClean="0"/>
              <a:t>а</a:t>
            </a:r>
            <a:r>
              <a:rPr lang="ru-RU" dirty="0" smtClean="0"/>
              <a:t>бсолютному взаимопониманию, к самостоятельности ребенка, к творческой деятельности и гармоничному развитию.</a:t>
            </a:r>
            <a:endParaRPr lang="ru-RU" dirty="0"/>
          </a:p>
        </p:txBody>
      </p:sp>
      <p:pic>
        <p:nvPicPr>
          <p:cNvPr id="3" name="Рисунок 2" descr="sp1a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3985" y="1628800"/>
            <a:ext cx="5790343" cy="3959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558924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ВНИМАНИЕ!!!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Очень занимают детей игры на развитие мелкой моторики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700808"/>
            <a:ext cx="4791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пересыпание гороха и фасоли;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игры с пуговицами;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шнуровки и т. д.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 descr="93240209_large_sensornievanni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97621"/>
            <a:ext cx="3096344" cy="2139691"/>
          </a:xfrm>
          <a:prstGeom prst="rect">
            <a:avLst/>
          </a:prstGeom>
        </p:spPr>
      </p:pic>
      <p:pic>
        <p:nvPicPr>
          <p:cNvPr id="7" name="Рисунок 6" descr="шнуров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124818" y="2206370"/>
            <a:ext cx="3414229" cy="2055366"/>
          </a:xfrm>
          <a:prstGeom prst="rect">
            <a:avLst/>
          </a:prstGeom>
        </p:spPr>
      </p:pic>
      <p:pic>
        <p:nvPicPr>
          <p:cNvPr id="8" name="Рисунок 7" descr="пуговиц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9" y="3284984"/>
            <a:ext cx="3096344" cy="21947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Используем рисование и лепку, что помогает развитию творческих способностей</a:t>
            </a:r>
            <a:endParaRPr lang="ru-RU" sz="2400" dirty="0"/>
          </a:p>
        </p:txBody>
      </p:sp>
      <p:pic>
        <p:nvPicPr>
          <p:cNvPr id="8" name="Содержимое 7" descr="рисование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996952"/>
            <a:ext cx="5380484" cy="3143250"/>
          </a:xfrm>
        </p:spPr>
      </p:pic>
      <p:pic>
        <p:nvPicPr>
          <p:cNvPr id="9" name="Рисунок 8" descr="леп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1628800"/>
            <a:ext cx="3600400" cy="36515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Собираясь в детский сад, уточните у ребенка: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какой сегодня день недели;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какой был вчера;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какой день недели будет завтра.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календар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068960"/>
            <a:ext cx="6151571" cy="31937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6548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 забывайте обращать внимание на смену времени суток</a:t>
            </a:r>
            <a:endParaRPr lang="ru-RU" sz="2400" dirty="0"/>
          </a:p>
        </p:txBody>
      </p:sp>
      <p:pic>
        <p:nvPicPr>
          <p:cNvPr id="7" name="Рисунок 6" descr="448-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392" y="1772816"/>
            <a:ext cx="6985000" cy="45040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Гуляя с ребенком в парке, на площадке, понаблюдайте за явлениями природы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Какое сейчас время года?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Как ты догадался?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 descr="времена год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2170" y="2276872"/>
            <a:ext cx="5168302" cy="39616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Отправляясь куда-либо с ребенком (в магазин, в поликлинику, в кино и т.д.) напоминайте о правилах дорожного движения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проезжую часть дороги переходим по пешеходному переходу;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переходим дорогу только на зеленый свет светофора;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нельзя играть вблизи проезжей части дороги.</a:t>
            </a:r>
            <a:endParaRPr lang="ru-RU" dirty="0"/>
          </a:p>
        </p:txBody>
      </p:sp>
      <p:pic>
        <p:nvPicPr>
          <p:cNvPr id="4" name="Рисунок 3" descr="0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298280"/>
            <a:ext cx="5904656" cy="32990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3" y="62068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/>
              <a:t>    Забирая ребенка из детского сада подробно расспросите его о событиях дня (чем занимались </a:t>
            </a:r>
            <a:r>
              <a:rPr lang="ru-RU" dirty="0" smtClean="0"/>
              <a:t>занимались</a:t>
            </a:r>
            <a:r>
              <a:rPr lang="ru-RU" dirty="0" smtClean="0"/>
              <a:t>,  что нового узнал, с кем подружился). Задавая вопрос ребенку, добивайтесь полных ответов.</a:t>
            </a:r>
            <a:endParaRPr lang="ru-RU" dirty="0"/>
          </a:p>
        </p:txBody>
      </p:sp>
      <p:pic>
        <p:nvPicPr>
          <p:cNvPr id="5" name="Рисунок 4" descr="medium_2012-06-12_232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916832"/>
            <a:ext cx="5875935" cy="41359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Перед сном читайте детям книги, рассматривайте картинки, задавайте вопросы.</a:t>
            </a:r>
            <a:endParaRPr lang="ru-RU" dirty="0"/>
          </a:p>
        </p:txBody>
      </p:sp>
      <p:pic>
        <p:nvPicPr>
          <p:cNvPr id="3" name="Рисунок 2" descr="x_baadf4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7112" y="1627369"/>
            <a:ext cx="6801272" cy="453793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</TotalTime>
  <Words>260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КОНСУЛЬТАЦИЯ ДЛЯ РОДИТЕЛЕЙ</vt:lpstr>
      <vt:lpstr>Очень занимают детей игры на развитие мелкой моторики</vt:lpstr>
      <vt:lpstr>Используем рисование и лепку, что помогает развитию творческих способностей</vt:lpstr>
      <vt:lpstr>Собираясь в детский сад, уточните у ребенка:</vt:lpstr>
      <vt:lpstr>Не забывайте обращать внимание на смену времени суток</vt:lpstr>
      <vt:lpstr>Гуляя с ребенком в парке, на площадке, понаблюдайте за явлениями природы</vt:lpstr>
      <vt:lpstr>Отправляясь куда-либо с ребенком (в магазин, в поликлинику, в кино и т.д.) напоминайте о правилах дорожного движения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</dc:title>
  <dc:creator>Ann Kurina</dc:creator>
  <cp:lastModifiedBy>Ann Kurina</cp:lastModifiedBy>
  <cp:revision>12</cp:revision>
  <dcterms:created xsi:type="dcterms:W3CDTF">2012-12-01T09:14:24Z</dcterms:created>
  <dcterms:modified xsi:type="dcterms:W3CDTF">2012-12-01T10:46:38Z</dcterms:modified>
</cp:coreProperties>
</file>