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B64F-ED1D-415C-8D77-48D54B601542}" type="datetimeFigureOut">
              <a:rPr lang="ru-RU" smtClean="0"/>
              <a:t>20.03.2013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A965-D5DD-40BB-8EB4-86217A235E9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8134672" cy="345638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Урок «Энергосбережения» </a:t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</a:rPr>
              <a:t> Тема: «Волшебное электричество»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в средней группе №10 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Беседа на тему: Электричество.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К дальним сёлам ,городам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Кто идёт по проводам?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Светлое величество ….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Это….(электричество)!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AM_2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650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Станция «Игровая»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Ток бежит по проводам , СВЕТ несёт в квартиру нам.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Чтоб работали приборы, холодильник , мониторы, кофемолки , пылесос, ТОК энергию принёс!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SAM_20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2588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Станция «</a:t>
            </a:r>
            <a:r>
              <a:rPr lang="ru-RU" b="1" i="1" dirty="0" err="1" smtClean="0">
                <a:solidFill>
                  <a:srgbClr val="7030A0"/>
                </a:solidFill>
              </a:rPr>
              <a:t>Угадайка</a:t>
            </a:r>
            <a:r>
              <a:rPr lang="ru-RU" b="1" i="1" dirty="0" smtClean="0">
                <a:solidFill>
                  <a:srgbClr val="7030A0"/>
                </a:solidFill>
              </a:rPr>
              <a:t>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AM_2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31236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4176464" cy="278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40560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Станция «Волшебных предметов»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Опыт 1.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Превратим шарики в «волшебные»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SAM_20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1044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2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84784"/>
            <a:ext cx="201147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2002408" cy="35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Опыт 2.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Сделаем обычную расчёску , волшебной электрической.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AM_2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923928" cy="220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24945"/>
            <a:ext cx="418827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Станция « Электробытовые приборы»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u="sng" dirty="0" smtClean="0"/>
              <a:t>Д/и</a:t>
            </a:r>
            <a:r>
              <a:rPr lang="ru-RU" dirty="0" smtClean="0"/>
              <a:t> </a:t>
            </a:r>
            <a:r>
              <a:rPr lang="ru-RU" i="1" dirty="0" smtClean="0"/>
              <a:t>«Подбери нужные электроприборы»</a:t>
            </a:r>
            <a:endParaRPr lang="ru-RU" i="1" dirty="0"/>
          </a:p>
        </p:txBody>
      </p:sp>
      <p:pic>
        <p:nvPicPr>
          <p:cNvPr id="4" name="Рисунок 3" descr="SAM_2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348880"/>
            <a:ext cx="3491880" cy="196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188986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2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420888"/>
            <a:ext cx="201147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653136"/>
            <a:ext cx="3131840" cy="1763110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Запомни эти правила!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Электричество – помощник только для умелых.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Глупых же оно ударит за плохое дело.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Помни взрослый и малыш: не балуй с огнём.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С проводами не шути - стукнут, как ремнём.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Чтобы ток послушным был, нужно быть внимательным.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И тогда на свете всё, будет замечательно!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 «Энергосбережения»   Тема: «Волшебное электричество» в средней группе №10 . </vt:lpstr>
      <vt:lpstr>Беседа на тему: Электричество.</vt:lpstr>
      <vt:lpstr>Станция «Игровая»</vt:lpstr>
      <vt:lpstr>Станция «Угадайка»</vt:lpstr>
      <vt:lpstr>Станция «Волшебных предметов»</vt:lpstr>
      <vt:lpstr>Слайд 6</vt:lpstr>
      <vt:lpstr>Станция « Электробытовые приборы»</vt:lpstr>
      <vt:lpstr> Запомни эти правила!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«Энергосбережения»   Тема: «Волшебное электричество» в средней группе №10 . </dc:title>
  <dc:creator>Admin</dc:creator>
  <cp:lastModifiedBy>Admin</cp:lastModifiedBy>
  <cp:revision>6</cp:revision>
  <dcterms:created xsi:type="dcterms:W3CDTF">2013-03-20T16:13:23Z</dcterms:created>
  <dcterms:modified xsi:type="dcterms:W3CDTF">2013-03-20T17:06:33Z</dcterms:modified>
</cp:coreProperties>
</file>