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59" r:id="rId5"/>
    <p:sldId id="260" r:id="rId6"/>
    <p:sldId id="265" r:id="rId7"/>
    <p:sldId id="267" r:id="rId8"/>
    <p:sldId id="274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9" autoAdjust="0"/>
    <p:restoredTop sz="94660"/>
  </p:normalViewPr>
  <p:slideViewPr>
    <p:cSldViewPr>
      <p:cViewPr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C:\Users\HomeNot\Music\&#1044;&#1077;&#1076;%20&#1052;&#1086;&#1088;&#1086;&#1079;\We%20Are%20Scientists-Rules%20Don't%20Stop%20Me\We%20Are%20Scientists%20-%2001%20-%20Rules%20Don't%20Stop%20Me.mp3" TargetMode="External"/><Relationship Id="rId1" Type="http://schemas.openxmlformats.org/officeDocument/2006/relationships/audio" Target="file:///C:\Users\HomeNot\Music\&#1053;&#1086;&#1074;&#1086;&#1075;&#1086;&#1076;&#1085;&#1080;&#1077;%20&#1087;&#1077;&#1089;&#1085;&#1080;\Detskie-novogodnie-pesni-Rossiyskiy-ded-moroz(muzofon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86-oboi-dlya-rabochego-stola-noviy-go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488" y="2571744"/>
            <a:ext cx="1571636" cy="3269048"/>
          </a:xfrm>
          <a:prstGeom prst="rect">
            <a:avLst/>
          </a:prstGeom>
        </p:spPr>
      </p:pic>
      <p:pic>
        <p:nvPicPr>
          <p:cNvPr id="5" name="Detskie-novogodnie-pesni-Rossiyskiy-ded-moroz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6" name="We Are Scientists - 01 - Rules Don't Stop M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55702E-6 L 0.06303 0.17835 " pathEditMode="relative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title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43174" y="0"/>
            <a:ext cx="36433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costum-dm.ru/upload/shop_7/item_catalog_2080/small_shop_items_catalog_image20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500306"/>
            <a:ext cx="2643206" cy="435769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_1_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70048_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3071810"/>
            <a:ext cx="2000264" cy="3786190"/>
          </a:xfrm>
          <a:prstGeom prst="rect">
            <a:avLst/>
          </a:prstGeom>
        </p:spPr>
      </p:pic>
      <p:pic>
        <p:nvPicPr>
          <p:cNvPr id="5" name="Picture 3" descr="http://www.costum-dm.ru/upload/shop_7/item_catalog_2080/small_shop_items_catalog_image208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429132"/>
            <a:ext cx="1428760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ypics_ru-188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untitl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571876"/>
            <a:ext cx="1252386" cy="2554668"/>
          </a:xfrm>
          <a:prstGeom prst="rect">
            <a:avLst/>
          </a:prstGeom>
        </p:spPr>
      </p:pic>
      <p:pic>
        <p:nvPicPr>
          <p:cNvPr id="4" name="Picture 3" descr="http://www.costum-dm.ru/upload/shop_7/item_catalog_2080/small_shop_items_catalog_image208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500570"/>
            <a:ext cx="1214446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56003E-6 L 0.36216 0.10502 " pathEditMode="relative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26694E-6 L 0.33855 0.11543 " pathEditMode="relative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d0c3159434026a024ee3c6a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2428868"/>
            <a:ext cx="2071702" cy="4429132"/>
          </a:xfrm>
          <a:prstGeom prst="rect">
            <a:avLst/>
          </a:prstGeom>
        </p:spPr>
      </p:pic>
      <p:pic>
        <p:nvPicPr>
          <p:cNvPr id="5" name="Picture 3" descr="http://www.costum-dm.ru/upload/shop_7/item_catalog_2080/small_shop_items_catalog_image208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000504"/>
            <a:ext cx="1714512" cy="28574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5baf_57948c08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16642" cy="6858000"/>
          </a:xfrm>
          <a:prstGeom prst="rect">
            <a:avLst/>
          </a:prstGeom>
        </p:spPr>
      </p:pic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1714488"/>
            <a:ext cx="1643074" cy="3554800"/>
          </a:xfrm>
          <a:prstGeom prst="rect">
            <a:avLst/>
          </a:prstGeom>
        </p:spPr>
      </p:pic>
      <p:pic>
        <p:nvPicPr>
          <p:cNvPr id="5" name="Picture 3" descr="http://www.costum-dm.ru/upload/shop_7/item_catalog_2080/small_shop_items_catalog_image208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000372"/>
            <a:ext cx="142876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vsyaanimaciya.ru/_ph/407/94385675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0"/>
            <a:ext cx="4595809" cy="6858000"/>
          </a:xfrm>
          <a:prstGeom prst="rect">
            <a:avLst/>
          </a:prstGeom>
          <a:noFill/>
        </p:spPr>
      </p:pic>
      <p:pic>
        <p:nvPicPr>
          <p:cNvPr id="3" name="Picture 3" descr="http://www.costum-dm.ru/upload/shop_7/item_catalog_2080/small_shop_items_catalog_image20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857496"/>
            <a:ext cx="2643206" cy="40005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k.loga.gov.ua/netcat/modules/default/th.php?image=/data/sites/apache22/data/netcat_files/3910/3190/29355accd4cfb03d9d7c76a1be66f64d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0"/>
            <a:ext cx="421484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untitl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2357430"/>
            <a:ext cx="2286016" cy="4500570"/>
          </a:xfrm>
          <a:prstGeom prst="rect">
            <a:avLst/>
          </a:prstGeom>
        </p:spPr>
      </p:pic>
      <p:sp>
        <p:nvSpPr>
          <p:cNvPr id="1025" name="Rectangle 1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http://www.costum-dm.ru/upload/shop_7/item_catalog_2080/small_shop_items_catalog_image208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286256"/>
            <a:ext cx="1785918" cy="2571744"/>
          </a:xfrm>
          <a:prstGeom prst="rect">
            <a:avLst/>
          </a:prstGeom>
          <a:noFill/>
        </p:spPr>
      </p:pic>
      <p:pic>
        <p:nvPicPr>
          <p:cNvPr id="1031" name="Picture 7" descr="http://bobrolet.ru/wp-content/gallery/snegur2010pic/snegur1014pi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000480"/>
            <a:ext cx="1928794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PresentationFormat>Экран (4:3)</PresentationFormat>
  <Paragraphs>0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HomeNot</dc:creator>
  <cp:lastModifiedBy>HomeNot</cp:lastModifiedBy>
  <cp:revision>33</cp:revision>
  <dcterms:created xsi:type="dcterms:W3CDTF">2013-12-07T08:36:56Z</dcterms:created>
  <dcterms:modified xsi:type="dcterms:W3CDTF">2013-12-31T08:41:01Z</dcterms:modified>
</cp:coreProperties>
</file>