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9" r:id="rId4"/>
    <p:sldId id="260" r:id="rId5"/>
    <p:sldId id="266" r:id="rId6"/>
    <p:sldId id="267" r:id="rId7"/>
    <p:sldId id="261" r:id="rId8"/>
    <p:sldId id="263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7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66D9-A196-43A1-91A8-12389463950B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79-159D-4A17-84AC-507134D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3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66D9-A196-43A1-91A8-12389463950B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79-159D-4A17-84AC-507134D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3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66D9-A196-43A1-91A8-12389463950B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79-159D-4A17-84AC-507134D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4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66D9-A196-43A1-91A8-12389463950B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79-159D-4A17-84AC-507134D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66D9-A196-43A1-91A8-12389463950B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79-159D-4A17-84AC-507134D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66D9-A196-43A1-91A8-12389463950B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79-159D-4A17-84AC-507134D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8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66D9-A196-43A1-91A8-12389463950B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79-159D-4A17-84AC-507134D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4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66D9-A196-43A1-91A8-12389463950B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79-159D-4A17-84AC-507134D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66D9-A196-43A1-91A8-12389463950B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79-159D-4A17-84AC-507134D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1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66D9-A196-43A1-91A8-12389463950B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79-159D-4A17-84AC-507134D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5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66D9-A196-43A1-91A8-12389463950B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3C79-159D-4A17-84AC-507134D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90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966D9-A196-43A1-91A8-12389463950B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3C79-159D-4A17-84AC-507134D9A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4879" y="1148400"/>
            <a:ext cx="9918355" cy="5252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НОД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сенсорному развитию в первой младшей </a:t>
            </a: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группе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 использованием презентации).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Лесные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жители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Игра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Выкладывание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елочек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из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треугольников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ГБДОУ Детский сад №82 Фрунзенского р-на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Санкт-Петербург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Федотова Елена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22808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Cambria" panose="02040503050406030204" pitchFamily="18" charset="0"/>
              </a:rPr>
              <a:t>Каждый ребенок получает такую же карточку и треугольники, но меньшего размера. Под контролем воспитателя, дети накладывают на силуэт елки треугольник. Если дети затрудняются выполнить задание, то воспитатель помогает им. И еще раз дети выполняют все самостоятельно.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92" y="2347061"/>
            <a:ext cx="3046615" cy="3308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37" y="2571665"/>
            <a:ext cx="3006012" cy="3309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07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       Рефлексия</a:t>
            </a:r>
            <a:r>
              <a:rPr lang="ru-RU" sz="2800" dirty="0">
                <a:latin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</a:rPr>
            </a:br>
            <a:endParaRPr lang="ru-RU" sz="2800" dirty="0">
              <a:latin typeface="Calibri" panose="020F050202020403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48" y="1196426"/>
            <a:ext cx="4983480" cy="44556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ru-RU" sz="2000" dirty="0">
                <a:latin typeface="Georgia" panose="02040502050405020303" pitchFamily="18" charset="0"/>
              </a:rPr>
              <a:t>Дети на </a:t>
            </a:r>
            <a:r>
              <a:rPr lang="ru-RU" sz="2000" dirty="0" err="1" smtClean="0">
                <a:latin typeface="Georgia" panose="02040502050405020303" pitchFamily="18" charset="0"/>
              </a:rPr>
              <a:t>фланелеграфе</a:t>
            </a:r>
            <a:r>
              <a:rPr lang="ru-RU" sz="2000" dirty="0" smtClean="0"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latin typeface="Georgia" panose="02040502050405020303" pitchFamily="18" charset="0"/>
              </a:rPr>
              <a:t>воссоздают картину  жизни животных </a:t>
            </a:r>
            <a:r>
              <a:rPr lang="ru-RU" sz="2000" dirty="0" smtClean="0">
                <a:latin typeface="Georgia" panose="02040502050405020303" pitchFamily="18" charset="0"/>
              </a:rPr>
              <a:t>в лесу.</a:t>
            </a:r>
            <a:endParaRPr lang="ru-RU" sz="2000" dirty="0">
              <a:latin typeface="Georgia" panose="02040502050405020303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4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2983" y="1367480"/>
            <a:ext cx="8493211" cy="395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детской деятельности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игровая, коммуникативная, познавательно-исследовательская.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учить внимательно слушать и наблюдать, при наблюдении выделять наиболее яркие характерные особенности; учить сравнивать животных по величине, использовать в речи слова: «большой», «маленький». Закрепление зеленого цвета. Учить отвечать на вопросы небольшими предложениями, воспитывать заботливое отношение к животным.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и оборудование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слайды из презентации с изображением животных (волк, медведь, заяц, лиса),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фланелеграф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фигурки животных (для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фланелеграфа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игры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демонстрационная карточка, на которой выполнен силуэт елки из трех треугольников, три зеленых треугольника, совпадающие по величине с силуэтом, наборы меньшего размера на каждого ребенка.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47317" y="953329"/>
            <a:ext cx="5875338" cy="130333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Использование презентации</a:t>
            </a:r>
            <a:br>
              <a:rPr lang="ru-RU" sz="2800" b="1" dirty="0" smtClean="0"/>
            </a:b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«Лесные Жители»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2584" y="2496064"/>
            <a:ext cx="7282248" cy="2709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деятельности.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Организационный момент: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вы хотите узнать, кто живет в лесу? Сейчас я вам расскажу об этом.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 о животных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 показом слайдов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рассказывает детям о животных, изображенных на слайдах, об их внешних признаках, цвете , отличии в  размере друг от друга. Используется художественное слово (загадки, стихи).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713" y="6334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Здравствуй, лес, дремучий лес,</a:t>
            </a:r>
            <a:br>
              <a:rPr lang="ru-RU" sz="3100" dirty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ru-RU" sz="31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Полный сказок и чудес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!</a:t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ru-RU" sz="31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          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1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(Из стих. С. Погорельского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).</a:t>
            </a:r>
            <a:r>
              <a:rPr lang="ru-RU" sz="31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ru-RU" sz="3100" dirty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ru-RU" sz="2700" dirty="0" smtClean="0"/>
              <a:t>Воспитатель рассказывает детям, что лес на первый взгляд кажется безжизненным. На самом деле там живут разные звери.</a:t>
            </a:r>
            <a:endParaRPr lang="ru-RU" sz="27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22" y="2948478"/>
            <a:ext cx="4061491" cy="2706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23" y="2948478"/>
            <a:ext cx="4061491" cy="2706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12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Рассматривание зайца, лисы, волка, медведя. Использование художественного </a:t>
            </a:r>
            <a:r>
              <a:rPr lang="ru-RU" sz="2800" dirty="0" smtClean="0"/>
              <a:t>слова.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3" y="2428110"/>
            <a:ext cx="4717473" cy="3146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63" y="2428110"/>
            <a:ext cx="4717473" cy="3146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12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Дети с удовольствием рассмотрели животных. Мы выяснили, </a:t>
            </a:r>
            <a:r>
              <a:rPr lang="ru-RU" sz="3200" dirty="0"/>
              <a:t>ч</a:t>
            </a:r>
            <a:r>
              <a:rPr lang="ru-RU" sz="3200" dirty="0" smtClean="0"/>
              <a:t>то зайчик маленький, а медведь-большой.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3" y="2428110"/>
            <a:ext cx="4717473" cy="3146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63" y="2428110"/>
            <a:ext cx="4717473" cy="3146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08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476" y="957950"/>
            <a:ext cx="4942232" cy="1323931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Calibri" panose="020F0502020204030204" pitchFamily="34" charset="0"/>
              </a:rPr>
              <a:t>         Физкультминутка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«Зайка серенький сидит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».</a:t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Дети , под руководством воспитателя, выполняют действия, согласно тексту.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301" y="957950"/>
            <a:ext cx="3581689" cy="477558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1475" y="3105666"/>
            <a:ext cx="4942233" cy="2470896"/>
          </a:xfrm>
        </p:spPr>
        <p:txBody>
          <a:bodyPr>
            <a:noAutofit/>
          </a:bodyPr>
          <a:lstStyle/>
          <a:p>
            <a:pPr algn="l"/>
            <a:r>
              <a:rPr lang="ru-RU" sz="1100" dirty="0" smtClean="0"/>
              <a:t>Зайка серенький сидит                       </a:t>
            </a:r>
            <a:r>
              <a:rPr lang="ru-RU" sz="1100" dirty="0"/>
              <a:t> </a:t>
            </a:r>
            <a:r>
              <a:rPr lang="ru-RU" sz="1100" dirty="0" smtClean="0"/>
              <a:t>    </a:t>
            </a:r>
            <a:r>
              <a:rPr lang="ru-RU" sz="1100" i="1" dirty="0" smtClean="0"/>
              <a:t> </a:t>
            </a:r>
            <a:r>
              <a:rPr lang="ru-RU" sz="1100" i="1" dirty="0"/>
              <a:t>Приседают на корточки</a:t>
            </a:r>
            <a:endParaRPr lang="ru-RU" sz="1100" dirty="0"/>
          </a:p>
          <a:p>
            <a:pPr algn="l"/>
            <a:r>
              <a:rPr lang="ru-RU" sz="1100" dirty="0"/>
              <a:t>И ушами шевелит.                                    </a:t>
            </a:r>
            <a:r>
              <a:rPr lang="ru-RU" sz="1100" i="1" dirty="0"/>
              <a:t>Подносят кисти рук к голове, </a:t>
            </a:r>
            <a:r>
              <a:rPr lang="ru-RU" sz="1100" i="1" dirty="0" smtClean="0"/>
              <a:t>шевелят</a:t>
            </a:r>
            <a:endParaRPr lang="ru-RU" sz="1100" dirty="0" smtClean="0"/>
          </a:p>
          <a:p>
            <a:pPr algn="l"/>
            <a:r>
              <a:rPr lang="ru-RU" sz="1100" dirty="0" smtClean="0"/>
              <a:t>Вот так, вот так                                          </a:t>
            </a:r>
            <a:r>
              <a:rPr lang="ru-RU" sz="1100" i="1" dirty="0" smtClean="0"/>
              <a:t>ими, поворачиваясь вправо и влево</a:t>
            </a:r>
            <a:r>
              <a:rPr lang="ru-RU" sz="1100" dirty="0" smtClean="0"/>
              <a:t>.</a:t>
            </a:r>
          </a:p>
          <a:p>
            <a:pPr algn="l"/>
            <a:r>
              <a:rPr lang="ru-RU" sz="1100" dirty="0" smtClean="0"/>
              <a:t>Он </a:t>
            </a:r>
            <a:r>
              <a:rPr lang="ru-RU" sz="1100" dirty="0"/>
              <a:t>ушами шевелит.</a:t>
            </a:r>
          </a:p>
          <a:p>
            <a:pPr algn="l"/>
            <a:r>
              <a:rPr lang="ru-RU" sz="1100" dirty="0"/>
              <a:t>Зайке холодно сидеть.                             </a:t>
            </a:r>
            <a:r>
              <a:rPr lang="ru-RU" sz="1100" i="1" dirty="0"/>
              <a:t>Прыжки на одном месте.</a:t>
            </a:r>
            <a:endParaRPr lang="ru-RU" sz="1100" dirty="0"/>
          </a:p>
          <a:p>
            <a:pPr algn="l"/>
            <a:r>
              <a:rPr lang="ru-RU" sz="1100" dirty="0"/>
              <a:t>Надо лапочки погреть.</a:t>
            </a:r>
          </a:p>
          <a:p>
            <a:pPr algn="l"/>
            <a:r>
              <a:rPr lang="ru-RU" sz="1100" dirty="0"/>
              <a:t>Вот так, вот так</a:t>
            </a:r>
          </a:p>
          <a:p>
            <a:pPr algn="l"/>
            <a:r>
              <a:rPr lang="ru-RU" sz="1100" dirty="0"/>
              <a:t>Надо лапочки погреть!</a:t>
            </a:r>
          </a:p>
          <a:p>
            <a:pPr algn="l"/>
            <a:r>
              <a:rPr lang="ru-RU" sz="1100" dirty="0"/>
              <a:t>Зайку волк испугал!                                   </a:t>
            </a:r>
            <a:r>
              <a:rPr lang="ru-RU" sz="1100" i="1" dirty="0"/>
              <a:t>Имитация рычания.</a:t>
            </a:r>
            <a:endParaRPr lang="ru-RU" sz="1100" dirty="0"/>
          </a:p>
          <a:p>
            <a:pPr algn="l"/>
            <a:r>
              <a:rPr lang="ru-RU" sz="1100" dirty="0"/>
              <a:t>Зайка тут же убежал!                                 </a:t>
            </a:r>
            <a:r>
              <a:rPr lang="ru-RU" sz="1100" i="1" dirty="0"/>
              <a:t>Дети разбегаются.</a:t>
            </a:r>
            <a:endParaRPr lang="ru-RU" sz="1100" dirty="0"/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4967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405" y="2713538"/>
            <a:ext cx="5733534" cy="319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ru-RU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Выкладывание елочек из </a:t>
            </a:r>
            <a:r>
              <a:rPr lang="ru-RU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треугольников»</a:t>
            </a:r>
            <a:r>
              <a:rPr lang="ru-RU" sz="28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выработать у детей умение воспроизводить взаимное расположение фигур в пространстве, развивать способность составлять изображение из отдельных геометрических фигур (треугольников) путем их наложения на контурное изображение.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849" y="871975"/>
            <a:ext cx="2297893" cy="1647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501" y="4194814"/>
            <a:ext cx="2289089" cy="1714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849" y="2488346"/>
            <a:ext cx="2323741" cy="17064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4669">
            <a:off x="1427677" y="880916"/>
            <a:ext cx="1127554" cy="1503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39" y="751786"/>
            <a:ext cx="1100059" cy="1466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776">
            <a:off x="5065209" y="947058"/>
            <a:ext cx="1031274" cy="1375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41" y="2257046"/>
            <a:ext cx="1031274" cy="1375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97" y="1543321"/>
            <a:ext cx="1050931" cy="1401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29" y="3486551"/>
            <a:ext cx="1062395" cy="1416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36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096" y="467139"/>
            <a:ext cx="10326756" cy="1649896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Cambria" panose="02040503050406030204" pitchFamily="18" charset="0"/>
              </a:rPr>
              <a:t>Воспитатель показывает детям карточку, на которой выполнен силуэт елки из треугольников. Предлагает назвать, что изображено и какого цвета? Затем объясняет детям задание: прикладываем к контуру треугольники, сначала первый, потом второй и третий, начиная сверху.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200" dirty="0"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2201588"/>
            <a:ext cx="2701636" cy="3599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18" y="2201588"/>
            <a:ext cx="2690460" cy="3587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61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</TotalTime>
  <Words>469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Bauhaus 93</vt:lpstr>
      <vt:lpstr>Calibri</vt:lpstr>
      <vt:lpstr>Calibri Light</vt:lpstr>
      <vt:lpstr>Cambria</vt:lpstr>
      <vt:lpstr>Century</vt:lpstr>
      <vt:lpstr>Georgia</vt:lpstr>
      <vt:lpstr>Times New Roman</vt:lpstr>
      <vt:lpstr>Office Theme</vt:lpstr>
      <vt:lpstr>Презентация PowerPoint</vt:lpstr>
      <vt:lpstr>Презентация PowerPoint</vt:lpstr>
      <vt:lpstr>Использование презентации  «Лесные Жители»</vt:lpstr>
      <vt:lpstr>Здравствуй, лес, дремучий лес, Полный сказок и чудес!                (Из стих. С. Погорельского). Воспитатель рассказывает детям, что лес на первый взгляд кажется безжизненным. На самом деле там живут разные звери.</vt:lpstr>
      <vt:lpstr>Рассматривание зайца, лисы, волка, медведя. Использование художественного слова.</vt:lpstr>
      <vt:lpstr>Дети с удовольствием рассмотрели животных. Мы выяснили, что зайчик маленький, а медведь-большой.</vt:lpstr>
      <vt:lpstr>         Физкультминутка «Зайка серенький сидит».  Дети , под руководством воспитателя, выполняют действия, согласно тексту.</vt:lpstr>
      <vt:lpstr>Презентация PowerPoint</vt:lpstr>
      <vt:lpstr>Воспитатель показывает детям карточку, на которой выполнен силуэт елки из треугольников. Предлагает назвать, что изображено и какого цвета? Затем объясняет детям задание: прикладываем к контуру треугольники, сначала первый, потом второй и третий, начиная сверху. </vt:lpstr>
      <vt:lpstr>Каждый ребенок получает такую же карточку и треугольники, но меньшего размера. Под контролем воспитателя, дети накладывают на силуэт елки треугольник. Если дети затрудняются выполнить задание, то воспитатель помогает им. И еще раз дети выполняют все самостоятельно.</vt:lpstr>
      <vt:lpstr>       Рефлексия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критериям оценки педагогической деятельности воспитателя.</dc:title>
  <dc:creator>Димон</dc:creator>
  <cp:lastModifiedBy>Димон</cp:lastModifiedBy>
  <cp:revision>37</cp:revision>
  <dcterms:created xsi:type="dcterms:W3CDTF">2015-01-16T12:42:50Z</dcterms:created>
  <dcterms:modified xsi:type="dcterms:W3CDTF">2015-01-28T12:16:12Z</dcterms:modified>
</cp:coreProperties>
</file>