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6" r:id="rId3"/>
    <p:sldId id="257" r:id="rId4"/>
    <p:sldId id="260" r:id="rId5"/>
    <p:sldId id="258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4F392-A405-4D47-BEE4-5A1310944455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4F08F-E10D-4B85-9A4C-BC5EC206A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03F-5011-4B59-91D0-2C10992A7611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1F5-16EF-42A0-9DB8-8BA0EFC9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03F-5011-4B59-91D0-2C10992A7611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1F5-16EF-42A0-9DB8-8BA0EFC9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03F-5011-4B59-91D0-2C10992A7611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1F5-16EF-42A0-9DB8-8BA0EFC9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03F-5011-4B59-91D0-2C10992A7611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1F5-16EF-42A0-9DB8-8BA0EFC9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03F-5011-4B59-91D0-2C10992A7611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1F5-16EF-42A0-9DB8-8BA0EFC9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03F-5011-4B59-91D0-2C10992A7611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1F5-16EF-42A0-9DB8-8BA0EFC9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03F-5011-4B59-91D0-2C10992A7611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1F5-16EF-42A0-9DB8-8BA0EFC9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03F-5011-4B59-91D0-2C10992A7611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1F5-16EF-42A0-9DB8-8BA0EFC9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03F-5011-4B59-91D0-2C10992A7611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1F5-16EF-42A0-9DB8-8BA0EFC9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03F-5011-4B59-91D0-2C10992A7611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1F5-16EF-42A0-9DB8-8BA0EFC9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03F-5011-4B59-91D0-2C10992A7611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1F5-16EF-42A0-9DB8-8BA0EFC9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EA03F-5011-4B59-91D0-2C10992A7611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41F5-16EF-42A0-9DB8-8BA0EFC9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zzz\Desktop\matematika-300x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96591"/>
            <a:ext cx="5976664" cy="47614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052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Цифра 9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iki\Pictures\3802a407e5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220913" cy="212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viki\Pictures\3802a407e5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2220913" cy="212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viki\Pictures\3802a407e5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2220913" cy="212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viki\Pictures\3802a407e5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2220913" cy="212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viki\Pictures\3802a407e5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220913" cy="212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viki\Pictures\3802a407e5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132856"/>
            <a:ext cx="2220913" cy="212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viki\Pictures\3802a407e5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149080"/>
            <a:ext cx="2220913" cy="212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viki\Pictures\3802a407e5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365104"/>
            <a:ext cx="2220913" cy="212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zz\Desktop\ли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1704975" cy="2228850"/>
          </a:xfrm>
          <a:prstGeom prst="rect">
            <a:avLst/>
          </a:prstGeom>
          <a:noFill/>
        </p:spPr>
      </p:pic>
      <p:pic>
        <p:nvPicPr>
          <p:cNvPr id="12" name="Picture 2" descr="C:\Users\zzz\Desktop\ли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5" y="2852936"/>
            <a:ext cx="1704975" cy="2228850"/>
          </a:xfrm>
          <a:prstGeom prst="rect">
            <a:avLst/>
          </a:prstGeom>
          <a:noFill/>
        </p:spPr>
      </p:pic>
      <p:pic>
        <p:nvPicPr>
          <p:cNvPr id="13" name="Picture 2" descr="C:\Users\zzz\Desktop\ли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1704975" cy="2228850"/>
          </a:xfrm>
          <a:prstGeom prst="rect">
            <a:avLst/>
          </a:prstGeom>
          <a:noFill/>
        </p:spPr>
      </p:pic>
      <p:pic>
        <p:nvPicPr>
          <p:cNvPr id="14" name="Picture 2" descr="C:\Users\zzz\Desktop\ли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629150"/>
            <a:ext cx="1704975" cy="2228850"/>
          </a:xfrm>
          <a:prstGeom prst="rect">
            <a:avLst/>
          </a:prstGeom>
          <a:noFill/>
        </p:spPr>
      </p:pic>
      <p:pic>
        <p:nvPicPr>
          <p:cNvPr id="15" name="Picture 4" descr="C:\Users\viki\Pictures\6181dc5695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27814" cy="2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Users\viki\Pictures\6181dc5695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127814" cy="2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Users\viki\Pictures\6181dc5695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3127814" cy="2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C:\Users\viki\Pictures\6181dc5695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186" y="0"/>
            <a:ext cx="3127814" cy="2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Users\viki\Pictures\6181dc5695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911477"/>
            <a:ext cx="3127814" cy="2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zz\Desktop\ли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1704975" cy="2228850"/>
          </a:xfrm>
          <a:prstGeom prst="rect">
            <a:avLst/>
          </a:prstGeom>
          <a:noFill/>
        </p:spPr>
      </p:pic>
      <p:pic>
        <p:nvPicPr>
          <p:cNvPr id="12" name="Picture 2" descr="C:\Users\zzz\Desktop\ли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5" y="2852936"/>
            <a:ext cx="1704975" cy="2228850"/>
          </a:xfrm>
          <a:prstGeom prst="rect">
            <a:avLst/>
          </a:prstGeom>
          <a:noFill/>
        </p:spPr>
      </p:pic>
      <p:pic>
        <p:nvPicPr>
          <p:cNvPr id="13" name="Picture 2" descr="C:\Users\zzz\Desktop\ли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1704975" cy="2228850"/>
          </a:xfrm>
          <a:prstGeom prst="rect">
            <a:avLst/>
          </a:prstGeom>
          <a:noFill/>
        </p:spPr>
      </p:pic>
      <p:pic>
        <p:nvPicPr>
          <p:cNvPr id="14" name="Picture 2" descr="C:\Users\zzz\Desktop\ли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629150"/>
            <a:ext cx="1704975" cy="2228850"/>
          </a:xfrm>
          <a:prstGeom prst="rect">
            <a:avLst/>
          </a:prstGeom>
          <a:noFill/>
        </p:spPr>
      </p:pic>
      <p:pic>
        <p:nvPicPr>
          <p:cNvPr id="15" name="Picture 4" descr="C:\Users\viki\Pictures\6181dc5695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27814" cy="2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Users\viki\Pictures\6181dc5695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3127814" cy="2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C:\Users\viki\Pictures\6181dc5695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186" y="0"/>
            <a:ext cx="3127814" cy="2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Users\viki\Pictures\6181dc5695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911477"/>
            <a:ext cx="3127814" cy="2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zzz\Desktop\ли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1704975" cy="2228850"/>
          </a:xfrm>
          <a:prstGeom prst="rect">
            <a:avLst/>
          </a:prstGeom>
          <a:noFill/>
        </p:spPr>
      </p:pic>
      <p:pic>
        <p:nvPicPr>
          <p:cNvPr id="20" name="Picture 4" descr="C:\Users\viki\Pictures\6181dc5695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3127814" cy="2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zz\Desktop\eloch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zz\Desktop\dbd766679c69542b8130ff08ded50055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147"/>
            <a:ext cx="5796136" cy="6849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zz\Desktop\9chervyachka_-_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6300" cy="6858000"/>
          </a:xfrm>
          <a:prstGeom prst="rect">
            <a:avLst/>
          </a:prstGeom>
          <a:noFill/>
        </p:spPr>
      </p:pic>
      <p:pic>
        <p:nvPicPr>
          <p:cNvPr id="4101" name="Picture 5" descr="C:\Users\zzz\Desktop\defaul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200" y="0"/>
            <a:ext cx="4749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835696" y="0"/>
          <a:ext cx="5940152" cy="6858001"/>
        </p:xfrm>
        <a:graphic>
          <a:graphicData uri="http://schemas.openxmlformats.org/presentationml/2006/ole">
            <p:oleObj spid="_x0000_s6146" name="Документ" r:id="rId3" imgW="7388489" imgH="991423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zz\Desktop\File06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0760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zzz</dc:creator>
  <cp:lastModifiedBy>zzz</cp:lastModifiedBy>
  <cp:revision>9</cp:revision>
  <dcterms:created xsi:type="dcterms:W3CDTF">2013-12-09T16:35:38Z</dcterms:created>
  <dcterms:modified xsi:type="dcterms:W3CDTF">2015-01-31T09:04:41Z</dcterms:modified>
</cp:coreProperties>
</file>