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36712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Презентация к логопедическому занятию  в подготовительной группе                                                 по теме – « Ранняя весна»</a:t>
            </a: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                                     </a:t>
            </a:r>
            <a:endParaRPr lang="ru-RU" sz="2800" b="1" dirty="0">
              <a:solidFill>
                <a:srgbClr val="00B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36912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 включением </a:t>
            </a:r>
            <a:r>
              <a:rPr lang="ru-RU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здоровьесберегающих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технологий по ФГОС)</a:t>
            </a:r>
            <a:endParaRPr lang="ru-RU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71600" y="3861048"/>
            <a:ext cx="391972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Учитель– логопед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ГБДОУ № 97                                                   Центрального района                                                                      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Кашеварова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С.А.                                         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57332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 – Петербург 2015г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124744"/>
            <a:ext cx="7272808" cy="213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6824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Helvetica Neue"/>
                <a:cs typeface="Arial" pitchFamily="34" charset="0"/>
              </a:rPr>
              <a:t>- Ребята, слышите, звенит капель.                                                        Покажем, как капают капельки.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Капля – раз, капля – два.</a:t>
            </a:r>
            <a:b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Капли медленно сперва,</a:t>
            </a:r>
            <a:b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А потом, потом, потом,</a:t>
            </a:r>
            <a:b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Все бегом, бегом, бегом.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Helvetica Neue"/>
                <a:cs typeface="Arial" pitchFamily="34" charset="0"/>
              </a:rPr>
              <a:t>(Дети отстукивают ритм в соответствии с текстом)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im3-tub-ru.yandex.net/i?id=7b0a688873f32757cb9eb78dad5cf5b9-12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77072"/>
            <a:ext cx="2374007" cy="162603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732395" y="1052736"/>
            <a:ext cx="528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5-ое задание. Подберите слова к признакам.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259632" y="1844824"/>
            <a:ext cx="47525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B050"/>
                </a:solidFill>
              </a:rPr>
              <a:t>Весенняя – погода, одежда, капель…                           Весенний -  ветер, дождь, день…                                   Весеннее – солнце, облако, тепло…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7650" name="Picture 2" descr="Картинки весна природа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429000"/>
            <a:ext cx="1801044" cy="254470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7652" name="Picture 4" descr="http://im0-tub-ru.yandex.net/i?id=e4168fe0cdf79abcbaa732e471d68360-3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797152"/>
            <a:ext cx="2664296" cy="115212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0"/>
            <a:ext cx="65527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6-е задание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 Расскажите про весну.                                                      (Составление рассказа с использованием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мнемотаблицы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2780928"/>
          <a:ext cx="7344815" cy="1485900"/>
        </p:xfrm>
        <a:graphic>
          <a:graphicData uri="http://schemas.openxmlformats.org/drawingml/2006/table">
            <a:tbl>
              <a:tblPr/>
              <a:tblGrid>
                <a:gridCol w="2496277"/>
                <a:gridCol w="2424269"/>
                <a:gridCol w="242426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Солнышко светит ярче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Прилетают птицы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На деревьях набухают первые почки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00B050"/>
                          </a:solidFill>
                        </a:rPr>
                        <a:t>Появляются первые цветы подснежники, мать и мачеха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Капают сосульки.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Весенняя одежда</a:t>
                      </a: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148478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 - Ребята, давайте составим про весну рассказ и расскажем его. Но начинать каждое предложение надо со слова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  весной.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98072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Логопед – Какое задание весны вам больше понравилось?                         Что нового вы узнали?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Иллюстрация 1 из 8 для Весна. Демонстрационный материал для дома и детского сада Лабиринт - книги. Источник: Лабиринт"/>
          <p:cNvPicPr>
            <a:picLocks noChangeAspect="1" noChangeArrowheads="1"/>
          </p:cNvPicPr>
          <p:nvPr/>
        </p:nvPicPr>
        <p:blipFill>
          <a:blip r:embed="rId2" cstate="print"/>
          <a:srcRect t="8000" r="75"/>
          <a:stretch>
            <a:fillRect/>
          </a:stretch>
        </p:blipFill>
        <p:spPr bwMode="auto">
          <a:xfrm>
            <a:off x="2051720" y="2708920"/>
            <a:ext cx="5040560" cy="331236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491880" y="9087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Литература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6984776" cy="3747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ru-RU" sz="1600" b="1" dirty="0" smtClean="0">
                <a:solidFill>
                  <a:srgbClr val="00B050"/>
                </a:solidFill>
              </a:rPr>
              <a:t>1.  </a:t>
            </a:r>
            <a:r>
              <a:rPr lang="ru-RU" sz="1600" b="1" dirty="0" err="1" smtClean="0">
                <a:solidFill>
                  <a:srgbClr val="00B050"/>
                </a:solidFill>
              </a:rPr>
              <a:t>Вoхринцев</a:t>
            </a:r>
            <a:r>
              <a:rPr lang="ru-RU" sz="1600" b="1" dirty="0" smtClean="0">
                <a:solidFill>
                  <a:srgbClr val="00B050"/>
                </a:solidFill>
              </a:rPr>
              <a:t> С. Окружающий мир. Весна. Дидактический материал, Издательство: Страна Фантазий, 2008г                                                                                                                  2.А.М.Бородич Методика Развития речи детей. М.1981.</a:t>
            </a:r>
            <a:r>
              <a:rPr lang="ru-RU" sz="1600" dirty="0" smtClean="0"/>
              <a:t>                                                                   </a:t>
            </a:r>
            <a:r>
              <a:rPr lang="ru-RU" sz="1600" b="1" dirty="0" smtClean="0">
                <a:solidFill>
                  <a:srgbClr val="00B050"/>
                </a:solidFill>
              </a:rPr>
              <a:t>3 М. </a:t>
            </a:r>
            <a:r>
              <a:rPr lang="ru-RU" sz="1600" b="1" dirty="0" err="1" smtClean="0">
                <a:solidFill>
                  <a:srgbClr val="00B050"/>
                </a:solidFill>
              </a:rPr>
              <a:t>Шмидт,.Развитие</a:t>
            </a:r>
            <a:r>
              <a:rPr lang="ru-RU" sz="1600" b="1" dirty="0" smtClean="0">
                <a:solidFill>
                  <a:srgbClr val="00B050"/>
                </a:solidFill>
              </a:rPr>
              <a:t> речи</a:t>
            </a:r>
          </a:p>
          <a:p>
            <a:pPr fontAlgn="t">
              <a:lnSpc>
                <a:spcPct val="150000"/>
              </a:lnSpc>
            </a:pPr>
            <a:r>
              <a:rPr lang="ru-RU" sz="1600" b="1" dirty="0" err="1" smtClean="0">
                <a:solidFill>
                  <a:srgbClr val="00B050"/>
                </a:solidFill>
              </a:rPr>
              <a:t>Издательство:Махаон</a:t>
            </a:r>
            <a:r>
              <a:rPr lang="ru-RU" sz="1600" b="1" dirty="0" smtClean="0">
                <a:solidFill>
                  <a:srgbClr val="00B050"/>
                </a:solidFill>
              </a:rPr>
              <a:t>, 2013г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00B050"/>
                </a:solidFill>
              </a:rPr>
              <a:t>4. В.С. Володина Альбом по развитию речи, </a:t>
            </a:r>
            <a:r>
              <a:rPr lang="ru-RU" sz="1600" b="1" dirty="0" err="1" smtClean="0">
                <a:solidFill>
                  <a:srgbClr val="00B050"/>
                </a:solidFill>
              </a:rPr>
              <a:t>Росмэн</a:t>
            </a:r>
            <a:r>
              <a:rPr lang="ru-RU" sz="1600" b="1" dirty="0" smtClean="0">
                <a:solidFill>
                  <a:srgbClr val="00B050"/>
                </a:solidFill>
              </a:rPr>
              <a:t> – Пресс, 2010г</a:t>
            </a:r>
          </a:p>
          <a:p>
            <a:pPr fontAlgn="t">
              <a:lnSpc>
                <a:spcPct val="150000"/>
              </a:lnSpc>
            </a:pPr>
            <a:endParaRPr lang="ru-RU" sz="16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ru-RU" sz="16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00B050"/>
                </a:solidFill>
              </a:rPr>
              <a:t> </a:t>
            </a:r>
            <a:br>
              <a:rPr lang="ru-RU" sz="1600" b="1" dirty="0" smtClean="0">
                <a:solidFill>
                  <a:srgbClr val="00B050"/>
                </a:solidFill>
              </a:rPr>
            </a:b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933056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5.С.В. </a:t>
            </a:r>
            <a:r>
              <a:rPr lang="ru-RU" sz="1600" b="1" dirty="0" err="1" smtClean="0">
                <a:solidFill>
                  <a:srgbClr val="00B050"/>
                </a:solidFill>
              </a:rPr>
              <a:t>Батяева</a:t>
            </a:r>
            <a:r>
              <a:rPr lang="ru-RU" sz="1600" b="1" dirty="0" smtClean="0">
                <a:solidFill>
                  <a:srgbClr val="00B050"/>
                </a:solidFill>
              </a:rPr>
              <a:t> Альбом по развитию речи для дошкольников, </a:t>
            </a:r>
            <a:r>
              <a:rPr lang="ru-RU" sz="1600" b="1" dirty="0" err="1" smtClean="0">
                <a:solidFill>
                  <a:srgbClr val="00B050"/>
                </a:solidFill>
              </a:rPr>
              <a:t>Росмэн-Пресс</a:t>
            </a:r>
            <a:r>
              <a:rPr lang="ru-RU" sz="1600" b="1" dirty="0" smtClean="0">
                <a:solidFill>
                  <a:srgbClr val="00B050"/>
                </a:solidFill>
              </a:rPr>
              <a:t> 2010г</a:t>
            </a:r>
            <a:endParaRPr lang="ru-RU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843808" y="2708920"/>
            <a:ext cx="3343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827584" y="544522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 презентации использовались картинки из поисковой системы                                  « </a:t>
            </a:r>
            <a:r>
              <a:rPr lang="ru-RU" b="1" dirty="0" err="1" smtClean="0">
                <a:solidFill>
                  <a:srgbClr val="00B050"/>
                </a:solidFill>
              </a:rPr>
              <a:t>Яндекс</a:t>
            </a:r>
            <a:r>
              <a:rPr lang="ru-RU" b="1" dirty="0" smtClean="0">
                <a:solidFill>
                  <a:srgbClr val="00B050"/>
                </a:solidFill>
              </a:rPr>
              <a:t>» и материал с сайта </a:t>
            </a:r>
            <a:r>
              <a:rPr lang="en-US" b="1" dirty="0" smtClean="0">
                <a:solidFill>
                  <a:srgbClr val="00B050"/>
                </a:solidFill>
              </a:rPr>
              <a:t>http://festival.1september.ru/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96752"/>
            <a:ext cx="8388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Коррекционно-образовательные задачи: Обобщение представлений о ранней весне и типичных весенних проявлениях в природе. Расширение, уточнение, актуализация словаря по теме «ранняя весна» ( ледоход, капель, проталины, первоцветы, подснежник, почка, сосулька, таять, пахнуть, распускаться)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4868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Цель - Расширение, уточнение, актуализация словаря по теме «ранняя весна»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49289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Коррекционно-развивающие задачи: Развитие связной речи, фонематических процессов, речевого слуха, мышления, всех видов восприятия, творческого воображения, тонкой моторики, выразительности движений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573016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Воспитательные цели: Воспитание инициативности, самостоятельности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221088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Оборудование: Муз проигрыватель, запись с пением птиц, конверт с письмом от Весны, предметные картинки по теме, чемодан с детской одеждой, солнышко,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мнемотаблица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987824" y="764704"/>
            <a:ext cx="1759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занятия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475656" y="1340768"/>
            <a:ext cx="62239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Организационный момент.                                                                                    2. Загадки о весенних месяцах.                                                                                              3. Стихотворение о весне (сопровождаются движениями)                                     4. Письмо от весны с заданиями. 1-ое задание – приметы ранней весны.                                                                                                                                                 5. 2-ое задание – выбрать весеннюю одежду для мальчика Вани.                       6. 3-е задание – развеселить солнышко.                                                                7. 4-ое задание – поиграть с солнечным зайчиком.                                                       8.  Развитие мелкой моторики « Капают капельки»                                                              9. 5-ое задание. Подберите слова к признакам.                                                     10. 6-ое задание – рассказ о весне (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мнемотаблица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                                    11. Организационный момент. Итог занятия. 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76672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Логопед -  Сегодня мы с вами будем говорить о весне.                                        Давайте вспомним, какие  весенние месяцы мы знаем.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Логопед читает загадки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2592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Ручейки бегут быстрее,                             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Светит солнышко теплее.                      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Воробей погоде рад                              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- Заглянул к нам месяц ...                           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(Март)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988840"/>
            <a:ext cx="295232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 </a:t>
            </a:r>
            <a:r>
              <a:rPr lang="ru-RU" sz="1600" b="1" dirty="0" smtClean="0">
                <a:solidFill>
                  <a:srgbClr val="00B050"/>
                </a:solidFill>
              </a:rPr>
              <a:t>Мишка вылез из    берлоги,                                             Грязь и лужи на дороге,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                                                                      В небе жаворонка трель                                                   В гости к нам пришёл…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                                                                                      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(Апрель)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4509120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Зеленеет даль полей,                                                  Запевает соловей.                                                                 В белый цвет оделся сад,                                                           Пчёлы первые летят.                                                   Гром грохочет. Угадай,                                         Что за месяц? Это - ?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( Май)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20688"/>
            <a:ext cx="482453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Логопед –  Мы отправимся в гости к весне                       ( стихи сопровождаются движениями)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2204864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B050"/>
                </a:solidFill>
              </a:rPr>
              <a:t>Ребята весело шагают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И ноги выше поднимают.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Поставят руки на бочок</a:t>
            </a:r>
            <a:br>
              <a:rPr lang="ru-RU" sz="1600" b="1" i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И по тропинке – скок-поскок.</a:t>
            </a:r>
            <a:br>
              <a:rPr lang="ru-RU" sz="1600" b="1" i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Смотри! Болото впереди!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По кочкам надо нам пройти.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Бежит тропинка через лес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И вьется, словно змейка</a:t>
            </a:r>
            <a:br>
              <a:rPr lang="ru-RU" sz="1600" b="1" i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Попробуй быстро пробежать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И не упасть сумей-ка.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К весне ребята спешат,</a:t>
            </a:r>
            <a:r>
              <a:rPr lang="ru-RU" sz="1600" b="1" dirty="0" smtClean="0">
                <a:solidFill>
                  <a:srgbClr val="00B050"/>
                </a:solidFill>
              </a:rPr>
              <a:t/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i="1" dirty="0" smtClean="0">
                <a:solidFill>
                  <a:srgbClr val="00B050"/>
                </a:solidFill>
              </a:rPr>
              <a:t>Знакомым «Здравствуй» говорят.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9218" name="Picture 2" descr="http://im2-tub-ru.yandex.net/i?id=4cd1354ef7410ce30bba9f04301dd73f-1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924944"/>
            <a:ext cx="2592288" cy="194421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548680"/>
            <a:ext cx="4752528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  Ребята, весна нам приготовила задания        (Логопед читает письмо от весны)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76328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1-е задание.</a:t>
            </a:r>
            <a:r>
              <a:rPr lang="ru-RU" b="1" dirty="0" smtClean="0">
                <a:solidFill>
                  <a:srgbClr val="00B050"/>
                </a:solidFill>
              </a:rPr>
              <a:t> Назовите приметы весны. (Дети перечисляют приметы весны: солнце светит ярче, тает снег, бегут ручьи, прилетают птицы, на деревьях появляются почки, день становится длинней, а ночь короче, звенит капель, появляются первые цветы, висят сосульки и т.д.)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2900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 Ребята, давайте представим, что мы с вами в резиновых сапогах, а вокруг много луж, пошлепаем по ним ногами.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4" name="Picture 2" descr="http://im2-tub-ru.yandex.net/i?id=f1d04e16760630c3a98a5bc568bea802-5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21088"/>
            <a:ext cx="1350640" cy="194803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2-е задание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 Выберите весеннюю одежду для мальчика Вани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Посмотрите, в чемодане лежит одежда. Давайте, разложим одежду на стульчики, на один стульчик положим зимнюю одежду, на другой весеннюю одежду. Каждый из вас возьмет по одному предмету и полным предложением скажет, какую вещь зимнюю или весеннюю он взял.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Какую одежду мы выбрали для Вани?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(Дети полным ответом по очереди) Для Вани мы выбрали весеннюю одежду.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14908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 Ребята, смотрите, медведь просыпается после зимней спячки, пройдем тихонечко, чтобы не спугнуть его.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0" name="Picture 2" descr="http://im3-tub-ru.yandex.net/i?id=80b4a452c475ca3e1b696ad21408c796-1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1575048" cy="142875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27280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3-е задание.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 Развеселите солнышко. Посмотрите ребята, солнышко грустное. Как вы думаете, почему оно грустное?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420888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- У него нет лучиков.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Логопед - Покажите, мне как солнышко грустит. Ребята, что нужно сделать, чтобы солнышко стало веселым.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Дети - Привязать к нему лучики. (Привязывают нитками к солнышку лучики)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Логопед - Посмотрите, солнышко заулыбалось. Это оно вас благодарит, за то, что вы помогли ему. Какое солнышко стало веселое, покажите мне.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6146" name="Picture 2" descr="http://im3-tub-ru.yandex.net/i?id=e4461a13e7d638d15b8897e0e93b3693-10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013176"/>
            <a:ext cx="1706116" cy="109944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6150" name="Picture 6" descr="http://im2-tub-ru.yandex.net/i?id=4bb3a18c5fa2065da48470f0823242a9-4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340768"/>
            <a:ext cx="1728192" cy="115212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4-е задание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 Поиграйте с солнечным зайчиком.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449071"/>
            <a:ext cx="5472608" cy="43777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6824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 Neue"/>
                <a:cs typeface="Arial" pitchFamily="34" charset="0"/>
              </a:rPr>
              <a:t>Гимнастика для глаз «Солнечный зайчик»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Солнечный мой заинька,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(вытягивать вперед ладошку)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Прыгни на ладошку.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Солнечный мой заинька,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(ставить на ладонь указательный палец другой руки)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Маленький, как крошка.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Прыг на носик, на плечо.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Ой, как стало горячо!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Прыг на лобик, и опять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На плече давай скакать.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следить взглядом за движениями пальца: к носу, к одному плечу, лбу, к другому плечу)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Вот закрыли мы глаза,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закрыть глаза ладонями)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А солнышко играет: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Щечки теплыми лучами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Нежно согревает.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(широко раскрыть глаза)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</Template>
  <TotalTime>435</TotalTime>
  <Words>561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26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47</cp:revision>
  <dcterms:created xsi:type="dcterms:W3CDTF">2015-03-10T14:48:13Z</dcterms:created>
  <dcterms:modified xsi:type="dcterms:W3CDTF">2015-03-19T19:17:47Z</dcterms:modified>
</cp:coreProperties>
</file>