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2EA3C-2A8C-4DC8-A6C8-F6A18C460E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FAB92-42E3-471E-9740-649501F2E4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B090C-E514-48BB-A9C8-9B8A5CDEC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49FC3-4A72-48CF-A4D6-17B22C0C45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B6032-0D02-4AF1-96EA-CD45D78534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6C63E-AB1A-44BE-B528-6691367A82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FA085-EEC6-40A6-9CAB-D7DD225984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F6354-6E7D-4BD8-83EE-BE9D359DB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7B5F8-9159-4A6E-855B-C14E7C122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1522B-9ADB-4499-AE98-9C77490894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38FBF-3609-41AB-BF0F-7E174938A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159D4B9-1296-4088-B740-A58DFA8F0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r>
              <a:rPr lang="ru-RU" sz="2400" dirty="0" smtClean="0"/>
              <a:t>математика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8688" y="6286500"/>
            <a:ext cx="7715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0070C0"/>
                </a:solidFill>
              </a:rPr>
              <a:t>Макрос создан программистом </a:t>
            </a:r>
            <a:r>
              <a:rPr lang="ru-RU" dirty="0" err="1">
                <a:solidFill>
                  <a:srgbClr val="0070C0"/>
                </a:solidFill>
              </a:rPr>
              <a:t>Хансом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Хофманом</a:t>
            </a:r>
            <a:r>
              <a:rPr lang="ru-RU" dirty="0">
                <a:solidFill>
                  <a:srgbClr val="0070C0"/>
                </a:solidFill>
              </a:rPr>
              <a:t> (Германия)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15469" y="1922056"/>
            <a:ext cx="826008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БОЛЬШЕ-</a:t>
            </a:r>
          </a:p>
          <a:p>
            <a:pPr algn="ctr"/>
            <a:r>
              <a:rPr lang="ru-RU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r>
              <a:rPr lang="ru-RU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ЕНЬШЕ - ПОРОВНУ</a:t>
            </a:r>
            <a:endParaRPr lang="ru-RU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83568" y="260648"/>
            <a:ext cx="7960968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  <a:t>Муниципальное автономное дошкольное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  <a:t> образовательное учреждение Белоярского района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  <a:t> «Центр развития ребенка – детский сад «Сказка»</a:t>
            </a:r>
            <a:b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</a:b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Georgia" pitchFamily="18" charset="0"/>
                <a:ea typeface="+mj-ea"/>
                <a:cs typeface="Times New Roman" pitchFamily="18" charset="0"/>
              </a:rPr>
              <a:t> г. Белоярский»</a:t>
            </a:r>
            <a:endParaRPr kumimoji="0" lang="ru-RU" sz="2000" b="1" i="1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Georgi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2411413" y="4437063"/>
            <a:ext cx="6400800" cy="936625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Воспитатель:</a:t>
            </a: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Козлова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Файруза</a:t>
            </a:r>
            <a:r>
              <a:rPr lang="ru-RU" sz="3200" b="1" dirty="0">
                <a:solidFill>
                  <a:srgbClr val="4F81BD">
                    <a:lumMod val="75000"/>
                  </a:srgbClr>
                </a:solidFill>
                <a:latin typeface="Calibri"/>
              </a:rPr>
              <a:t> </a:t>
            </a:r>
            <a:r>
              <a:rPr lang="ru-RU" sz="3200" b="1" dirty="0" err="1">
                <a:solidFill>
                  <a:srgbClr val="4F81BD">
                    <a:lumMod val="75000"/>
                  </a:srgbClr>
                </a:solidFill>
                <a:latin typeface="Calibri"/>
              </a:rPr>
              <a:t>Нафисовна</a:t>
            </a: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  <a:p>
            <a:pPr algn="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b="1" dirty="0">
              <a:solidFill>
                <a:srgbClr val="4F81BD">
                  <a:lumMod val="75000"/>
                </a:srgbClr>
              </a:solidFill>
              <a:latin typeface="Calibri"/>
            </a:endParaRPr>
          </a:p>
        </p:txBody>
      </p:sp>
      <p:sp>
        <p:nvSpPr>
          <p:cNvPr id="9" name="Прямоугольник 9"/>
          <p:cNvSpPr>
            <a:spLocks noChangeArrowheads="1"/>
          </p:cNvSpPr>
          <p:nvPr/>
        </p:nvSpPr>
        <p:spPr bwMode="auto">
          <a:xfrm>
            <a:off x="4140200" y="5876925"/>
            <a:ext cx="730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20000"/>
              </a:spcBef>
            </a:pPr>
            <a:r>
              <a:rPr lang="ru-RU" sz="1500" b="1">
                <a:solidFill>
                  <a:srgbClr val="376092"/>
                </a:solidFill>
                <a:latin typeface="Calibri" pitchFamily="34" charset="0"/>
              </a:rPr>
              <a:t>2014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015204">
            <a:off x="3480995" y="4440053"/>
            <a:ext cx="1179960" cy="1538883"/>
          </a:xfrm>
          <a:prstGeom prst="rect">
            <a:avLst/>
          </a:prstGeom>
          <a:noFill/>
        </p:spPr>
      </p:pic>
      <p:pic>
        <p:nvPicPr>
          <p:cNvPr id="4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315241">
            <a:off x="1512187" y="4395297"/>
            <a:ext cx="1179960" cy="1538883"/>
          </a:xfrm>
          <a:prstGeom prst="rect">
            <a:avLst/>
          </a:prstGeom>
          <a:noFill/>
        </p:spPr>
      </p:pic>
      <p:pic>
        <p:nvPicPr>
          <p:cNvPr id="5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633178">
            <a:off x="5366967" y="4413245"/>
            <a:ext cx="1179960" cy="1538883"/>
          </a:xfrm>
          <a:prstGeom prst="rect">
            <a:avLst/>
          </a:prstGeom>
          <a:noFill/>
        </p:spPr>
      </p:pic>
      <p:pic>
        <p:nvPicPr>
          <p:cNvPr id="9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1594759"/>
            <a:ext cx="1872208" cy="1906249"/>
          </a:xfrm>
          <a:prstGeom prst="rect">
            <a:avLst/>
          </a:prstGeom>
          <a:noFill/>
        </p:spPr>
      </p:pic>
      <p:pic>
        <p:nvPicPr>
          <p:cNvPr id="10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484784"/>
            <a:ext cx="1872208" cy="1906249"/>
          </a:xfrm>
          <a:prstGeom prst="rect">
            <a:avLst/>
          </a:prstGeom>
          <a:noFill/>
        </p:spPr>
      </p:pic>
      <p:pic>
        <p:nvPicPr>
          <p:cNvPr id="11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484784"/>
            <a:ext cx="1872208" cy="190624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2948E-6 L -0.00781 0.12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27168E-6 L -0.00555 -0.0744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2948E-6 L -0.02344 0.1234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71676E-6 L 0.01545 -0.0809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08092E-6 L 0.10069 -0.0769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7341E-6 L 0.00018 0.09688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692696"/>
            <a:ext cx="1179960" cy="1538883"/>
          </a:xfrm>
          <a:prstGeom prst="rect">
            <a:avLst/>
          </a:prstGeom>
          <a:noFill/>
        </p:spPr>
      </p:pic>
      <p:pic>
        <p:nvPicPr>
          <p:cNvPr id="12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548680"/>
            <a:ext cx="1872208" cy="1906249"/>
          </a:xfrm>
          <a:prstGeom prst="rect">
            <a:avLst/>
          </a:prstGeom>
          <a:noFill/>
        </p:spPr>
      </p:pic>
      <p:pic>
        <p:nvPicPr>
          <p:cNvPr id="9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2714" y="2061171"/>
            <a:ext cx="1179960" cy="1538883"/>
          </a:xfrm>
          <a:prstGeom prst="rect">
            <a:avLst/>
          </a:prstGeom>
          <a:noFill/>
        </p:spPr>
      </p:pic>
      <p:pic>
        <p:nvPicPr>
          <p:cNvPr id="10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2458855"/>
            <a:ext cx="1872208" cy="1906249"/>
          </a:xfrm>
          <a:prstGeom prst="rect">
            <a:avLst/>
          </a:prstGeom>
          <a:noFill/>
        </p:spPr>
      </p:pic>
      <p:pic>
        <p:nvPicPr>
          <p:cNvPr id="13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429000"/>
            <a:ext cx="1179960" cy="1538883"/>
          </a:xfrm>
          <a:prstGeom prst="rect">
            <a:avLst/>
          </a:prstGeom>
          <a:noFill/>
        </p:spPr>
      </p:pic>
      <p:pic>
        <p:nvPicPr>
          <p:cNvPr id="14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331063"/>
            <a:ext cx="1872208" cy="1906249"/>
          </a:xfrm>
          <a:prstGeom prst="rect">
            <a:avLst/>
          </a:prstGeom>
          <a:noFill/>
        </p:spPr>
      </p:pic>
      <p:pic>
        <p:nvPicPr>
          <p:cNvPr id="15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797152"/>
            <a:ext cx="1179960" cy="153888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83237E-6 L 0.07882 -2.83237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6.6474E-6 L -0.09462 -6.6474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33526E-6 L 0.0724 0.076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6.6474E-6 L -0.09462 -6.6474E-6 " pathEditMode="relative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5.20231E-7 L 0.06945 0.1502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6.6474E-6 L -0.09462 -6.6474E-6 " pathEditMode="relative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16185E-6 L -0.17465 0.0663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46101"/>
            <a:ext cx="1179960" cy="1538883"/>
          </a:xfrm>
          <a:prstGeom prst="rect">
            <a:avLst/>
          </a:prstGeom>
          <a:noFill/>
        </p:spPr>
      </p:pic>
      <p:pic>
        <p:nvPicPr>
          <p:cNvPr id="11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005064"/>
            <a:ext cx="1872208" cy="1906249"/>
          </a:xfrm>
          <a:prstGeom prst="rect">
            <a:avLst/>
          </a:prstGeom>
          <a:noFill/>
        </p:spPr>
      </p:pic>
      <p:pic>
        <p:nvPicPr>
          <p:cNvPr id="13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674093"/>
            <a:ext cx="1179960" cy="1538883"/>
          </a:xfrm>
          <a:prstGeom prst="rect">
            <a:avLst/>
          </a:prstGeom>
          <a:noFill/>
        </p:spPr>
      </p:pic>
      <p:pic>
        <p:nvPicPr>
          <p:cNvPr id="14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4005064"/>
            <a:ext cx="1872208" cy="1906249"/>
          </a:xfrm>
          <a:prstGeom prst="rect">
            <a:avLst/>
          </a:prstGeom>
          <a:noFill/>
        </p:spPr>
      </p:pic>
      <p:pic>
        <p:nvPicPr>
          <p:cNvPr id="15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700808"/>
            <a:ext cx="1179960" cy="1538883"/>
          </a:xfrm>
          <a:prstGeom prst="rect">
            <a:avLst/>
          </a:prstGeom>
          <a:noFill/>
        </p:spPr>
      </p:pic>
      <p:pic>
        <p:nvPicPr>
          <p:cNvPr id="16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005064"/>
            <a:ext cx="1872208" cy="1906249"/>
          </a:xfrm>
          <a:prstGeom prst="rect">
            <a:avLst/>
          </a:prstGeom>
          <a:noFill/>
        </p:spPr>
      </p:pic>
      <p:pic>
        <p:nvPicPr>
          <p:cNvPr id="17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4005064"/>
            <a:ext cx="1872208" cy="190624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24855E-7 L -0.02361 -0.117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69942E-6 L -0.00139 0.0871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24855E-7 L -0.02361 -0.1176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84971E-6 L 0.01424 0.0806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24855E-7 L -0.02361 -0.1176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69942E-6 L -0.00139 0.0871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9.24855E-7 L -0.02361 -0.1176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средняя группа\презентации для ИД\тарелка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416896"/>
            <a:ext cx="3486150" cy="1676400"/>
          </a:xfrm>
          <a:prstGeom prst="rect">
            <a:avLst/>
          </a:prstGeom>
          <a:noFill/>
        </p:spPr>
      </p:pic>
      <p:pic>
        <p:nvPicPr>
          <p:cNvPr id="2052" name="Picture 4" descr="D:\средняя группа\презентации для ИД\тарелка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507363"/>
            <a:ext cx="3528392" cy="1585933"/>
          </a:xfrm>
          <a:prstGeom prst="rect">
            <a:avLst/>
          </a:prstGeom>
          <a:noFill/>
        </p:spPr>
      </p:pic>
      <p:pic>
        <p:nvPicPr>
          <p:cNvPr id="17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9138" y="1030688"/>
            <a:ext cx="1179960" cy="1538883"/>
          </a:xfrm>
          <a:prstGeom prst="rect">
            <a:avLst/>
          </a:prstGeom>
          <a:noFill/>
        </p:spPr>
      </p:pic>
      <p:pic>
        <p:nvPicPr>
          <p:cNvPr id="26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764704"/>
            <a:ext cx="1872208" cy="1906249"/>
          </a:xfrm>
          <a:prstGeom prst="rect">
            <a:avLst/>
          </a:prstGeom>
          <a:noFill/>
        </p:spPr>
      </p:pic>
      <p:pic>
        <p:nvPicPr>
          <p:cNvPr id="14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1124744"/>
            <a:ext cx="1179960" cy="1538883"/>
          </a:xfrm>
          <a:prstGeom prst="rect">
            <a:avLst/>
          </a:prstGeom>
          <a:noFill/>
        </p:spPr>
      </p:pic>
      <p:pic>
        <p:nvPicPr>
          <p:cNvPr id="15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75656" y="908720"/>
            <a:ext cx="1872208" cy="1906249"/>
          </a:xfrm>
          <a:prstGeom prst="rect">
            <a:avLst/>
          </a:prstGeom>
          <a:noFill/>
        </p:spPr>
      </p:pic>
      <p:pic>
        <p:nvPicPr>
          <p:cNvPr id="16" name="Picture 2" descr="D:\Documents and Settings\Admin\Мои документы\садик\подготовка к школе\гуси лебеди\малина-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124744"/>
            <a:ext cx="1179960" cy="1538883"/>
          </a:xfrm>
          <a:prstGeom prst="rect">
            <a:avLst/>
          </a:prstGeom>
          <a:noFill/>
        </p:spPr>
      </p:pic>
      <p:pic>
        <p:nvPicPr>
          <p:cNvPr id="27" name="Picture 3" descr="D:\Documents and Settings\Admin\Мои документы\садик\подготовка к школе\гуси лебеди\клубника-1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980728"/>
            <a:ext cx="1872208" cy="190624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46821E-6 L 0.00573 0.394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4104E-6 L 0.0316 0.3856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4971E-6 L -0.00937 0.3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1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4104E-6 L 0.00781 0.3856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4971E-6 L -0.04879 0.391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" y="1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50289E-6 L -0.01562 0.3856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24</Words>
  <Application>Microsoft Office PowerPoint</Application>
  <PresentationFormat>Экран (4:3)</PresentationFormat>
  <Paragraphs>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TERRA-BIT</cp:lastModifiedBy>
  <cp:revision>44</cp:revision>
  <dcterms:created xsi:type="dcterms:W3CDTF">2010-04-23T03:00:43Z</dcterms:created>
  <dcterms:modified xsi:type="dcterms:W3CDTF">2014-11-07T05:33:39Z</dcterms:modified>
</cp:coreProperties>
</file>