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B4BB"/>
    <a:srgbClr val="D51D2A"/>
    <a:srgbClr val="FF6600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936068-2002-408A-BDBF-E679219312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82DF7-6341-4B36-A13F-4E7DC71EB7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DA2D9-CFC5-46B7-9F7D-CB34A4CB32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320DD-5043-4851-9290-D991510E7C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EF581-0FBC-4B8D-ADD8-3B9910C30D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E6549-D807-4D85-A851-223ABCAE57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8E861-D790-4031-860C-E0377312BE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FD904-ADDC-46C0-91B8-600A27926A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199BBF-6938-4CB5-9A01-A85E6A0CC8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A24DA-989B-487D-ACDC-15F480BC4F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D08F9-681D-4C29-94F4-D8483EA85D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7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37CC070-5050-4A51-B100-EA1CB002DF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3"/>
          <p:cNvSpPr txBox="1">
            <a:spLocks noChangeArrowheads="1"/>
          </p:cNvSpPr>
          <p:nvPr/>
        </p:nvSpPr>
        <p:spPr bwMode="auto">
          <a:xfrm>
            <a:off x="928688" y="6286500"/>
            <a:ext cx="7715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0070C0"/>
                </a:solidFill>
              </a:rPr>
              <a:t>Макрос создан программистом Хансом Хофманом (Германия)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67892" y="1922056"/>
            <a:ext cx="8355236" cy="238219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6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МЕНЬШЕ – БОЛЬШЕ-</a:t>
            </a:r>
          </a:p>
          <a:p>
            <a:pPr algn="ctr">
              <a:defRPr/>
            </a:pPr>
            <a:r>
              <a:rPr lang="ru-RU" sz="6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ПОРОВНУ</a:t>
            </a:r>
          </a:p>
          <a:p>
            <a:pPr algn="ctr" eaLnBrk="0" hangingPunct="0">
              <a:spcBef>
                <a:spcPct val="20000"/>
              </a:spcBef>
              <a:defRPr/>
            </a:pPr>
            <a:r>
              <a:rPr lang="ru-RU" sz="2400" kern="0" dirty="0">
                <a:solidFill>
                  <a:srgbClr val="000000"/>
                </a:solidFill>
                <a:latin typeface="Arial"/>
              </a:rPr>
              <a:t>математика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684213" y="260350"/>
            <a:ext cx="7959725" cy="136842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000" b="1" i="1" dirty="0">
                <a:solidFill>
                  <a:srgbClr val="4F81BD">
                    <a:lumMod val="75000"/>
                  </a:srgbClr>
                </a:solidFill>
                <a:latin typeface="Georgia" pitchFamily="18" charset="0"/>
                <a:ea typeface="+mj-ea"/>
                <a:cs typeface="Times New Roman" pitchFamily="18" charset="0"/>
              </a:rPr>
              <a:t>Муниципальное автономное дошкольное</a:t>
            </a:r>
            <a:br>
              <a:rPr lang="ru-RU" sz="2000" b="1" i="1" dirty="0">
                <a:solidFill>
                  <a:srgbClr val="4F81BD">
                    <a:lumMod val="75000"/>
                  </a:srgbClr>
                </a:solidFill>
                <a:latin typeface="Georgia" pitchFamily="18" charset="0"/>
                <a:ea typeface="+mj-ea"/>
                <a:cs typeface="Times New Roman" pitchFamily="18" charset="0"/>
              </a:rPr>
            </a:br>
            <a:r>
              <a:rPr lang="ru-RU" sz="2000" b="1" i="1" dirty="0">
                <a:solidFill>
                  <a:srgbClr val="4F81BD">
                    <a:lumMod val="75000"/>
                  </a:srgbClr>
                </a:solidFill>
                <a:latin typeface="Georgia" pitchFamily="18" charset="0"/>
                <a:ea typeface="+mj-ea"/>
                <a:cs typeface="Times New Roman" pitchFamily="18" charset="0"/>
              </a:rPr>
              <a:t> образовательное учреждение Белоярского района</a:t>
            </a:r>
            <a:br>
              <a:rPr lang="ru-RU" sz="2000" b="1" i="1" dirty="0">
                <a:solidFill>
                  <a:srgbClr val="4F81BD">
                    <a:lumMod val="75000"/>
                  </a:srgbClr>
                </a:solidFill>
                <a:latin typeface="Georgia" pitchFamily="18" charset="0"/>
                <a:ea typeface="+mj-ea"/>
                <a:cs typeface="Times New Roman" pitchFamily="18" charset="0"/>
              </a:rPr>
            </a:br>
            <a:r>
              <a:rPr lang="ru-RU" sz="2000" b="1" i="1" dirty="0">
                <a:solidFill>
                  <a:srgbClr val="4F81BD">
                    <a:lumMod val="75000"/>
                  </a:srgbClr>
                </a:solidFill>
                <a:latin typeface="Georgia" pitchFamily="18" charset="0"/>
                <a:ea typeface="+mj-ea"/>
                <a:cs typeface="Times New Roman" pitchFamily="18" charset="0"/>
              </a:rPr>
              <a:t> «Центр развития ребенка – детский сад «Сказка»</a:t>
            </a:r>
            <a:br>
              <a:rPr lang="ru-RU" sz="2000" b="1" i="1" dirty="0">
                <a:solidFill>
                  <a:srgbClr val="4F81BD">
                    <a:lumMod val="75000"/>
                  </a:srgbClr>
                </a:solidFill>
                <a:latin typeface="Georgia" pitchFamily="18" charset="0"/>
                <a:ea typeface="+mj-ea"/>
                <a:cs typeface="Times New Roman" pitchFamily="18" charset="0"/>
              </a:rPr>
            </a:br>
            <a:r>
              <a:rPr lang="ru-RU" sz="2000" b="1" i="1" dirty="0">
                <a:solidFill>
                  <a:srgbClr val="4F81BD">
                    <a:lumMod val="75000"/>
                  </a:srgbClr>
                </a:solidFill>
                <a:latin typeface="Georgia" pitchFamily="18" charset="0"/>
                <a:ea typeface="+mj-ea"/>
                <a:cs typeface="Times New Roman" pitchFamily="18" charset="0"/>
              </a:rPr>
              <a:t> г. Белоярский»</a:t>
            </a: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2411413" y="4437063"/>
            <a:ext cx="6400800" cy="936625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algn="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200" b="1" dirty="0">
              <a:solidFill>
                <a:srgbClr val="4F81BD">
                  <a:lumMod val="75000"/>
                </a:srgbClr>
              </a:solidFill>
              <a:latin typeface="Calibri"/>
            </a:endParaRPr>
          </a:p>
          <a:p>
            <a:pPr algn="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b="1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Воспитатель:</a:t>
            </a:r>
          </a:p>
          <a:p>
            <a:pPr algn="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b="1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Козлова </a:t>
            </a:r>
            <a:r>
              <a:rPr lang="ru-RU" sz="3200" b="1" dirty="0" err="1">
                <a:solidFill>
                  <a:srgbClr val="4F81BD">
                    <a:lumMod val="75000"/>
                  </a:srgbClr>
                </a:solidFill>
                <a:latin typeface="Calibri"/>
              </a:rPr>
              <a:t>Файруза</a:t>
            </a:r>
            <a:r>
              <a:rPr lang="ru-RU" sz="3200" b="1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ru-RU" sz="3200" b="1" dirty="0" err="1">
                <a:solidFill>
                  <a:srgbClr val="4F81BD">
                    <a:lumMod val="75000"/>
                  </a:srgbClr>
                </a:solidFill>
                <a:latin typeface="Calibri"/>
              </a:rPr>
              <a:t>Нафисовна</a:t>
            </a:r>
            <a:endParaRPr lang="ru-RU" sz="3200" b="1" dirty="0">
              <a:solidFill>
                <a:srgbClr val="4F81BD">
                  <a:lumMod val="75000"/>
                </a:srgbClr>
              </a:solidFill>
              <a:latin typeface="Calibri"/>
            </a:endParaRPr>
          </a:p>
          <a:p>
            <a:pPr algn="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200" b="1" dirty="0">
              <a:solidFill>
                <a:srgbClr val="4F81BD">
                  <a:lumMod val="75000"/>
                </a:srgbClr>
              </a:solidFill>
              <a:latin typeface="Calibri"/>
            </a:endParaRPr>
          </a:p>
        </p:txBody>
      </p:sp>
      <p:sp>
        <p:nvSpPr>
          <p:cNvPr id="2054" name="Прямоугольник 9"/>
          <p:cNvSpPr>
            <a:spLocks noChangeArrowheads="1"/>
          </p:cNvSpPr>
          <p:nvPr/>
        </p:nvSpPr>
        <p:spPr bwMode="auto">
          <a:xfrm>
            <a:off x="4140200" y="5876925"/>
            <a:ext cx="73025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20000"/>
              </a:spcBef>
            </a:pPr>
            <a:r>
              <a:rPr lang="ru-RU" sz="1500" b="1">
                <a:solidFill>
                  <a:srgbClr val="376092"/>
                </a:solidFill>
                <a:latin typeface="Calibri" pitchFamily="34" charset="0"/>
              </a:rPr>
              <a:t>2014 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19250" y="1916113"/>
            <a:ext cx="1223963" cy="122555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924300" y="1916113"/>
            <a:ext cx="1223963" cy="122555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156325" y="1916113"/>
            <a:ext cx="1223963" cy="122555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619250" y="3716338"/>
            <a:ext cx="792163" cy="88106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276600" y="3716338"/>
            <a:ext cx="790575" cy="88106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859338" y="3716338"/>
            <a:ext cx="792162" cy="88106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08092E-6 L 0.16945 -0.053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" y="-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08092E-6 L 0.09063 -0.0534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" y="-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-0.00185 L 0.01875 -0.0552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-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Овал 13"/>
          <p:cNvSpPr/>
          <p:nvPr/>
        </p:nvSpPr>
        <p:spPr>
          <a:xfrm>
            <a:off x="2484438" y="2133600"/>
            <a:ext cx="1295400" cy="12954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2495550" y="3584575"/>
            <a:ext cx="1295400" cy="12954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459038" y="5049838"/>
            <a:ext cx="1296987" cy="12954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5148263" y="2205038"/>
            <a:ext cx="863600" cy="8636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5148263" y="3284538"/>
            <a:ext cx="863600" cy="865187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5148263" y="5516563"/>
            <a:ext cx="863600" cy="865187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5122863" y="4398963"/>
            <a:ext cx="863600" cy="8636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9.24855E-7 C -0.04688 -0.09503 -0.09358 -0.19006 -0.15417 -0.22266 C -0.21476 -0.25526 -0.31163 -0.23191 -0.36389 -0.19631 C -0.41615 -0.1607 -0.45538 -0.04394 -0.46719 -0.00856 C -0.47899 0.02682 -0.45677 0.02104 -0.43438 0.01549 " pathEditMode="relative" ptsTypes="aaa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22222E-6 -2.13873E-6 C 0.10157 -0.00393 0.2033 -0.00786 0.24584 0.03284 C 0.28837 0.07353 0.2658 0.19538 0.25574 0.24463 C 0.24567 0.29388 0.21546 0.31076 0.18525 0.32763 " pathEditMode="relative" ptsTypes="aaaA">
                                      <p:cBhvr>
                                        <p:cTn id="1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42775E-6 C -0.05833 0.03468 -0.11632 0.06936 -0.16719 0.08717 C -0.21823 0.10497 -0.25851 0.11376 -0.3066 0.10682 C -0.35469 0.09989 -0.43385 0.07098 -0.45573 0.04578 C -0.4776 0.02058 -0.45764 -0.01156 -0.43767 -0.0437 " pathEditMode="relative" ptsTypes="aaaaA">
                                      <p:cBhvr>
                                        <p:cTn id="1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16667E-6 2.42775E-6 C -0.02657 -0.1341 -0.05296 -0.26821 -0.09688 -0.35376 C -0.1408 -0.4393 -0.21268 -0.4985 -0.26407 -0.51306 C -0.31546 -0.52763 -0.37344 -0.51491 -0.40504 -0.44115 C -0.43664 -0.3674 -0.4474 -0.12855 -0.45417 -0.07006 C -0.46094 -0.01156 -0.45348 -0.05063 -0.44601 -0.08971 " pathEditMode="relative" ptsTypes="aaaaaA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0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лнце 3"/>
          <p:cNvSpPr/>
          <p:nvPr/>
        </p:nvSpPr>
        <p:spPr>
          <a:xfrm>
            <a:off x="827088" y="1557338"/>
            <a:ext cx="1584325" cy="1584325"/>
          </a:xfrm>
          <a:prstGeom prst="sun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Солнце 5"/>
          <p:cNvSpPr/>
          <p:nvPr/>
        </p:nvSpPr>
        <p:spPr>
          <a:xfrm>
            <a:off x="2987675" y="1484313"/>
            <a:ext cx="1584325" cy="1584325"/>
          </a:xfrm>
          <a:prstGeom prst="sun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Солнце 7"/>
          <p:cNvSpPr/>
          <p:nvPr/>
        </p:nvSpPr>
        <p:spPr>
          <a:xfrm>
            <a:off x="5003800" y="1484313"/>
            <a:ext cx="1584325" cy="1584325"/>
          </a:xfrm>
          <a:prstGeom prst="sun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Солнце 9"/>
          <p:cNvSpPr/>
          <p:nvPr/>
        </p:nvSpPr>
        <p:spPr>
          <a:xfrm>
            <a:off x="6948488" y="1484313"/>
            <a:ext cx="1584325" cy="1584325"/>
          </a:xfrm>
          <a:prstGeom prst="sun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Облако 12"/>
          <p:cNvSpPr/>
          <p:nvPr/>
        </p:nvSpPr>
        <p:spPr>
          <a:xfrm>
            <a:off x="1042988" y="4508500"/>
            <a:ext cx="1441450" cy="792163"/>
          </a:xfrm>
          <a:prstGeom prst="cloud">
            <a:avLst/>
          </a:prstGeom>
          <a:solidFill>
            <a:srgbClr val="59B4BB"/>
          </a:solidFill>
          <a:ln w="57150">
            <a:solidFill>
              <a:schemeClr val="accent4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Облако 17"/>
          <p:cNvSpPr/>
          <p:nvPr/>
        </p:nvSpPr>
        <p:spPr>
          <a:xfrm>
            <a:off x="2555875" y="4508500"/>
            <a:ext cx="1439863" cy="792163"/>
          </a:xfrm>
          <a:prstGeom prst="cloud">
            <a:avLst/>
          </a:prstGeom>
          <a:solidFill>
            <a:srgbClr val="59B4BB"/>
          </a:solidFill>
          <a:ln w="57150">
            <a:solidFill>
              <a:schemeClr val="accent4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Облако 19"/>
          <p:cNvSpPr/>
          <p:nvPr/>
        </p:nvSpPr>
        <p:spPr>
          <a:xfrm>
            <a:off x="5580063" y="4508500"/>
            <a:ext cx="1439862" cy="792163"/>
          </a:xfrm>
          <a:prstGeom prst="cloud">
            <a:avLst/>
          </a:prstGeom>
          <a:solidFill>
            <a:srgbClr val="59B4BB"/>
          </a:solidFill>
          <a:ln w="57150">
            <a:solidFill>
              <a:schemeClr val="accent4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Облако 20"/>
          <p:cNvSpPr/>
          <p:nvPr/>
        </p:nvSpPr>
        <p:spPr>
          <a:xfrm>
            <a:off x="7092950" y="4508500"/>
            <a:ext cx="1439863" cy="792163"/>
          </a:xfrm>
          <a:prstGeom prst="cloud">
            <a:avLst/>
          </a:prstGeom>
          <a:solidFill>
            <a:srgbClr val="59B4BB"/>
          </a:solidFill>
          <a:ln w="57150">
            <a:solidFill>
              <a:schemeClr val="accent4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Облако 10"/>
          <p:cNvSpPr/>
          <p:nvPr/>
        </p:nvSpPr>
        <p:spPr>
          <a:xfrm>
            <a:off x="4067175" y="4508500"/>
            <a:ext cx="1441450" cy="792163"/>
          </a:xfrm>
          <a:prstGeom prst="cloud">
            <a:avLst/>
          </a:prstGeom>
          <a:solidFill>
            <a:srgbClr val="59B4BB"/>
          </a:solidFill>
          <a:ln w="57150">
            <a:solidFill>
              <a:schemeClr val="accent4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27746E-6 C 0.04601 -0.05018 0.09219 -0.10012 0.16545 -0.15931 C 0.23871 -0.2185 0.39358 -0.32301 0.43924 -0.35584 " pathEditMode="relative" ptsTypes="a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4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3526E-6 C 0.00607 -0.08602 0.01232 -0.1718 -0.01806 -0.23145 C -0.04844 -0.2911 -0.11528 -0.32463 -0.18195 -0.35792 " pathEditMode="relative" ptsTypes="aaA">
                                      <p:cBhvr>
                                        <p:cTn id="1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4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67362E-19 -2.77457E-6 C -0.08507 0.02359 -0.17014 0.0474 -0.21806 -0.01734 C -0.26597 -0.08208 -0.27552 -0.3267 -0.28698 -0.38867 " pathEditMode="relative" ptsTypes="aaA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4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27746E-6 C -0.0592 -0.05411 -0.11841 -0.10821 -0.13455 -0.15515 C -0.1507 -0.20209 -0.11927 -0.2444 -0.09688 -0.28162 C -0.07448 -0.31885 -0.03733 -0.34844 3.61111E-6 -0.37781 " pathEditMode="relative" ptsTypes="aaaA">
                                      <p:cBhvr>
                                        <p:cTn id="3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4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8" grpId="0" animBg="1"/>
      <p:bldP spid="18" grpId="1" animBg="1"/>
      <p:bldP spid="20" grpId="0" animBg="1"/>
      <p:bldP spid="20" grpId="1" animBg="1"/>
      <p:bldP spid="21" grpId="0" animBg="1"/>
      <p:bldP spid="2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 descr="D:\средняя группа\презентации для ИД\тарелка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3860800"/>
            <a:ext cx="348615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4" descr="D:\средняя группа\презентации для ИД\тарелка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363" y="3930650"/>
            <a:ext cx="3527425" cy="158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2" descr="D:\Documents and Settings\Admin\Мои документы\садик\подготовка к школе\гуси лебеди\малина-1.gif">
            <a:hlinkClick r:id="" action="ppaction://macro?name=DragandDro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080" y="981075"/>
            <a:ext cx="1179513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3" descr="D:\Documents and Settings\Admin\Мои документы\садик\подготовка к школе\гуси лебеди\клубника-1.gif">
            <a:hlinkClick r:id="" action="ppaction://macro?name=DragandDro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980728"/>
            <a:ext cx="18732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3" descr="D:\Documents and Settings\Admin\Мои документы\садик\подготовка к школе\гуси лебеди\клубника-1.gif">
            <a:hlinkClick r:id="" action="ppaction://macro?name=DragandDro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70758" y="1061120"/>
            <a:ext cx="18732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" descr="D:\Documents and Settings\Admin\Мои документы\садик\подготовка к школе\гуси лебеди\малина-1.gif">
            <a:hlinkClick r:id="" action="ppaction://macro?name=DragandDro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44815" y="1133475"/>
            <a:ext cx="1179513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2" descr="D:\Documents and Settings\Admin\Мои документы\садик\подготовка к школе\гуси лебеди\малина-1.gif">
            <a:hlinkClick r:id="" action="ppaction://macro?name=DragandDro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64895" y="1133475"/>
            <a:ext cx="1179513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3" descr="D:\Documents and Settings\Admin\Мои документы\садик\подготовка к школе\гуси лебеди\клубника-1.gif">
            <a:hlinkClick r:id="" action="ppaction://macro?name=DragandDro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90638" y="836712"/>
            <a:ext cx="18732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50289E-6 L 0.02361 0.3227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" y="1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8.09249E-7 L -0.03923 0.3634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" y="1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295  E" pathEditMode="relative" ptsTypes="">
                                      <p:cBhvr>
                                        <p:cTn id="16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21965E-6 L -0.02205 0.34821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" y="1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295  E" pathEditMode="relative" ptsTypes="">
                                      <p:cBhvr>
                                        <p:cTn id="2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96532E-6 L -0.01563 0.34381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1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24</Words>
  <Application>Microsoft Office PowerPoint</Application>
  <PresentationFormat>Экран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TERRA-BIT</cp:lastModifiedBy>
  <cp:revision>43</cp:revision>
  <dcterms:created xsi:type="dcterms:W3CDTF">2010-04-23T03:00:43Z</dcterms:created>
  <dcterms:modified xsi:type="dcterms:W3CDTF">2014-11-07T05:31:14Z</dcterms:modified>
</cp:coreProperties>
</file>