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1796"/>
    <a:srgbClr val="FF66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DB7F4-F47D-4EAC-9419-7FB7CF0DC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C8DBE-1B94-4050-8489-76BAB09F7A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A3E9E-EE16-44DB-B618-332ADC6399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C1384-B941-4E43-96AA-6A667E60C9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EF4AB-CF9F-4EA9-8EE1-8E3160B26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A9E-5382-4D1C-AF5F-E3F930B04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A8418-53A3-450F-8235-76CC6EB4A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296EA-4BFD-42BA-A770-CE45402DCF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CD5C1-B54F-4D3B-97BE-3FAE0AB20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3D6BB-B3A6-4066-9261-EC8306517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5424D-696B-4E96-8E2D-6BBCF107A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C40F14-6F80-4259-96FA-7AD984C1E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Найди пару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400" dirty="0" smtClean="0"/>
              <a:t>математика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8688" y="6286500"/>
            <a:ext cx="7715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0070C0"/>
                </a:solidFill>
              </a:rPr>
              <a:t>Макрос создан программистом </a:t>
            </a:r>
            <a:r>
              <a:rPr lang="ru-RU" dirty="0" err="1">
                <a:solidFill>
                  <a:srgbClr val="0070C0"/>
                </a:solidFill>
              </a:rPr>
              <a:t>Хансом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Хофманом</a:t>
            </a:r>
            <a:r>
              <a:rPr lang="ru-RU" dirty="0">
                <a:solidFill>
                  <a:srgbClr val="0070C0"/>
                </a:solidFill>
              </a:rPr>
              <a:t> (Германия)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4213" y="260350"/>
            <a:ext cx="7959725" cy="13684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  <a:t>Муниципальное автономное дошкольное</a:t>
            </a:r>
            <a:b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</a:br>
            <a: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  <a:t> образовательное учреждение Белоярского района</a:t>
            </a:r>
            <a:b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</a:br>
            <a: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  <a:t> «Центр развития ребенка – детский сад «Сказка»</a:t>
            </a:r>
            <a:b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</a:br>
            <a: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Georgia" pitchFamily="18" charset="0"/>
                <a:ea typeface="+mj-ea"/>
                <a:cs typeface="Times New Roman" pitchFamily="18" charset="0"/>
              </a:rPr>
              <a:t> г. Белоярский»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411413" y="4437063"/>
            <a:ext cx="6400800" cy="936625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Calibri"/>
            </a:endParaRPr>
          </a:p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Воспитатель:</a:t>
            </a:r>
          </a:p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Козлова </a:t>
            </a:r>
            <a:r>
              <a:rPr lang="ru-RU" sz="3200" b="1" dirty="0" err="1">
                <a:solidFill>
                  <a:srgbClr val="4F81BD">
                    <a:lumMod val="75000"/>
                  </a:srgbClr>
                </a:solidFill>
                <a:latin typeface="Calibri"/>
              </a:rPr>
              <a:t>Файруза</a:t>
            </a:r>
            <a:r>
              <a:rPr lang="ru-RU" sz="3200" b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 </a:t>
            </a:r>
            <a:r>
              <a:rPr lang="ru-RU" sz="3200" b="1" dirty="0" err="1">
                <a:solidFill>
                  <a:srgbClr val="4F81BD">
                    <a:lumMod val="75000"/>
                  </a:srgbClr>
                </a:solidFill>
                <a:latin typeface="Calibri"/>
              </a:rPr>
              <a:t>Нафисовна</a:t>
            </a:r>
            <a:endParaRPr lang="ru-RU" sz="3200" b="1" dirty="0">
              <a:solidFill>
                <a:srgbClr val="4F81BD">
                  <a:lumMod val="75000"/>
                </a:srgbClr>
              </a:solidFill>
              <a:latin typeface="Calibri"/>
            </a:endParaRPr>
          </a:p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4140200" y="5876925"/>
            <a:ext cx="730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r>
              <a:rPr lang="ru-RU" sz="1500" b="1">
                <a:solidFill>
                  <a:srgbClr val="376092"/>
                </a:solidFill>
                <a:latin typeface="Calibri" pitchFamily="34" charset="0"/>
              </a:rPr>
              <a:t>2014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043608" y="2564904"/>
            <a:ext cx="1080120" cy="1080120"/>
          </a:xfrm>
          <a:prstGeom prst="ellipse">
            <a:avLst/>
          </a:prstGeom>
          <a:solidFill>
            <a:srgbClr val="B91796"/>
          </a:solidFill>
          <a:ln>
            <a:solidFill>
              <a:srgbClr val="B917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2564904"/>
            <a:ext cx="864096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489741" y="4335549"/>
            <a:ext cx="1252939" cy="108012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64288" y="2276872"/>
            <a:ext cx="864096" cy="86409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436096" y="4221088"/>
            <a:ext cx="1252939" cy="108012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72000" y="2564904"/>
            <a:ext cx="1728192" cy="64807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2411760" y="4005064"/>
            <a:ext cx="1152128" cy="100811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596336" y="4293096"/>
            <a:ext cx="1080120" cy="108012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33526E-6 L -2.77778E-7 -0.246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9711E-6 L -0.58663 -0.4876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" y="-2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19653E-6 L 0.29132 0.1458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4624E-7 L -0.09219 0.1625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8.67052E-7 L -0.12604 -0.1676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79191E-6 L 0.14166 -0.20971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-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364088" y="4077072"/>
            <a:ext cx="1080120" cy="108012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792069" y="2746920"/>
            <a:ext cx="864096" cy="86409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827584" y="1556792"/>
            <a:ext cx="1252939" cy="108012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004048" y="2564904"/>
            <a:ext cx="1080120" cy="10801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2699792" y="2420888"/>
            <a:ext cx="1252939" cy="1080120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835696" y="4005064"/>
            <a:ext cx="1728192" cy="6480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323528" y="5517232"/>
            <a:ext cx="1152128" cy="100811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87283E-6 L 0.23871 -0.2254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-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5.78035E-8 L 0.13003 -0.4455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33526E-6 L -0.27951 0.2568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" y="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00578E-6 L 0.03923 -0.1465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-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31214E-7 L 0.27569 0.1729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7341E-7 L -0.04583 0.3512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1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95536" y="1916832"/>
            <a:ext cx="2016224" cy="201622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491880" y="5157192"/>
            <a:ext cx="864096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89741" y="4335548"/>
            <a:ext cx="2289574" cy="1973771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524328" y="2636912"/>
            <a:ext cx="1080120" cy="10801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1772816"/>
            <a:ext cx="1800200" cy="1800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868144" y="2708920"/>
            <a:ext cx="1252939" cy="108012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652120" y="836712"/>
            <a:ext cx="3072341" cy="115212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4624E-6 L -2.22222E-6 -0.251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04046E-6 L -0.54739 -0.2779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16185E-6 L 0.32674 0.3722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4624E-6 L 0.17326 -4.0462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09827E-6 L 0.07725 -0.2127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58382E-6 L -0.27326 0.0998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22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Оформление по умолчанию</vt:lpstr>
      <vt:lpstr>Найди пару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TERRA-BIT</cp:lastModifiedBy>
  <cp:revision>31</cp:revision>
  <dcterms:created xsi:type="dcterms:W3CDTF">2010-04-23T03:00:43Z</dcterms:created>
  <dcterms:modified xsi:type="dcterms:W3CDTF">2014-11-07T06:00:04Z</dcterms:modified>
</cp:coreProperties>
</file>