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56" r:id="rId7"/>
    <p:sldMasterId id="2147483780" r:id="rId8"/>
    <p:sldMasterId id="2147483792" r:id="rId9"/>
    <p:sldMasterId id="2147483804" r:id="rId10"/>
  </p:sldMasterIdLst>
  <p:sldIdLst>
    <p:sldId id="256" r:id="rId11"/>
    <p:sldId id="258" r:id="rId12"/>
    <p:sldId id="260" r:id="rId13"/>
    <p:sldId id="266" r:id="rId14"/>
    <p:sldId id="267" r:id="rId15"/>
    <p:sldId id="279" r:id="rId16"/>
    <p:sldId id="281" r:id="rId17"/>
    <p:sldId id="283" r:id="rId18"/>
    <p:sldId id="268" r:id="rId19"/>
    <p:sldId id="271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1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440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785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838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480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09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927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95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45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481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53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335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4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9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83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6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3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6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6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45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34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9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2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0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1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13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1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77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75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56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4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0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17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01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67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01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2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45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7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6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8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06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95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97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16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06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0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3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04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80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2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9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59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83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60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46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7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89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27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9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6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17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80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14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78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27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85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3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13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04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66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8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632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7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31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24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5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42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80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05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653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89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1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556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13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47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76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59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09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333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49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553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52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8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64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653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84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93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59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36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114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424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583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84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3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3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4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3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2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0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4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1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6A0A0C-2B50-4B2D-8A5F-8672E4CABD76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12.11.2014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E5DF42-A69D-4195-AB75-A7032EE6539C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2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2413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Математический проект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29047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«1,2,3,4,5…»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для детей 4 – 5 лет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Ивашнева Н.В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1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033196"/>
          </a:xfrm>
        </p:spPr>
        <p:txBody>
          <a:bodyPr/>
          <a:lstStyle/>
          <a:p>
            <a:pPr marL="0" indent="0"/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 дальше цифра 5 идёт.</a:t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Её легко мы разберём</a:t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пальцы в кулачок сожмём,</a:t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Затем 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 пальцу разогнём.</a:t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DCIM\103_PANA\P1030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924944"/>
            <a:ext cx="4032448" cy="32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44015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Получим мы ответ опять и это будет 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цифра 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86" y="1700807"/>
            <a:ext cx="5363218" cy="43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Нам важно главное понять,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чтоб числа нам легко менять</a:t>
            </a:r>
            <a:br>
              <a:rPr lang="ru-RU" sz="3600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прибавим к нужному предмету один такой же по сюжету</a:t>
            </a:r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1" y="3501008"/>
            <a:ext cx="3708951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Один, два, три, четыре, пять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Хочешь в сказку поиграть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?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Чтобы цифры изучать, сначала нужно их узнать.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Начнём с числа 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друзья, с ним не поспоришь никогда.</a:t>
            </a:r>
            <a:b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Коль смотришь в зеркало своё то видишь ты своё лицо.</a:t>
            </a:r>
            <a:r>
              <a:rPr lang="ru-RU" sz="2800" dirty="0" smtClean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C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Лицо одно и нос, и рот, а также подбородок, лоб.</a:t>
            </a:r>
          </a:p>
          <a:p>
            <a:pPr marL="0" indent="0">
              <a:buNone/>
            </a:pPr>
            <a:endParaRPr lang="ru-RU" sz="32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 небе солнышко одно, и месяц в окруженье звёзд.</a:t>
            </a:r>
          </a:p>
          <a:p>
            <a:pPr marL="0" indent="0">
              <a:buNone/>
            </a:pPr>
            <a:endParaRPr lang="ru-RU" sz="32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Одна такая мама, любимая, родная…</a:t>
            </a:r>
          </a:p>
          <a:p>
            <a:pPr marL="0" indent="0">
              <a:buNone/>
            </a:pP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 первой цифрой – цифра   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b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для головы важна она.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У нас два уха, чтобы слушать.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Два глаза, чтобы видеть друга.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Есть две руки, они нужны чтоб ими мы могли творить…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66429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 двойкой цифра 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идёт.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 здесь подумай головой.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Чего на свете три бывает,</a:t>
            </a:r>
            <a:br>
              <a:rPr lang="ru-RU" sz="3600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узнать нам сказки помогают.</a:t>
            </a:r>
            <a:endParaRPr lang="ru-RU" sz="3600" dirty="0">
              <a:solidFill>
                <a:srgbClr val="00B0F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Вот змей Горыныч трёхголовый, на землю русскую напал и безобразничать там стал,</a:t>
            </a:r>
          </a:p>
        </p:txBody>
      </p:sp>
    </p:spTree>
    <p:extLst>
      <p:ext uri="{BB962C8B-B14F-4D97-AF65-F5344CB8AC3E}">
        <p14:creationId xmlns:p14="http://schemas.microsoft.com/office/powerpoint/2010/main" val="24759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51216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Но Русь богатырями славна и три из них его </a:t>
            </a: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прогнали….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Наталья\Desktop\Занятия Детский сад\фото разные\P10307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6"/>
            <a:ext cx="6467351" cy="48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1800200"/>
          </a:xfrm>
        </p:spPr>
        <p:txBody>
          <a:bodyPr/>
          <a:lstStyle/>
          <a:p>
            <a:pPr marL="0" indent="0" algn="ctr"/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Три брата розовых, весёлых от волка серого спаслись</a:t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в дом кирпичный забрались.</a:t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Наталья\Desktop\Занятия Детский сад\фото разные\P1030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1"/>
            <a:ext cx="5976664" cy="4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Затем идёт число 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Его представить нам легко,</a:t>
            </a:r>
            <a:b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к трём поросятам мы поставим из сказки </a:t>
            </a:r>
            <a:r>
              <a:rPr lang="ru-RU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Хрюшу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одного.</a:t>
            </a:r>
            <a:b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Наталья\Desktop\Занятия Детский сад\фото разные\P1030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3818"/>
            <a:ext cx="3816424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Занятия Детский сад\фото разные\P1030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9414"/>
            <a:ext cx="4392488" cy="36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125112" cy="5760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сутках есть число четыре,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чтоб 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садик детям не проспать </a:t>
            </a:r>
            <a:endParaRPr lang="ru-RU" sz="3200" dirty="0" smtClean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попробуй все  их 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сосчитать</a:t>
            </a:r>
            <a:r>
              <a:rPr lang="ru-RU" sz="3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(утро 1, день 2, вечер 3, ночь 4)</a:t>
            </a:r>
            <a:endParaRPr lang="ru-RU" sz="3200" dirty="0">
              <a:solidFill>
                <a:srgbClr val="00B0F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74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218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1_Spring</vt:lpstr>
      <vt:lpstr>2_Spring</vt:lpstr>
      <vt:lpstr>3_Spring</vt:lpstr>
      <vt:lpstr>4_Spring</vt:lpstr>
      <vt:lpstr>5_Spring</vt:lpstr>
      <vt:lpstr>7_Spring</vt:lpstr>
      <vt:lpstr>8_Spring</vt:lpstr>
      <vt:lpstr>Spring</vt:lpstr>
      <vt:lpstr>10_Spring</vt:lpstr>
      <vt:lpstr>11_Spring</vt:lpstr>
      <vt:lpstr>         Математический проект</vt:lpstr>
      <vt:lpstr>Презентация PowerPoint</vt:lpstr>
      <vt:lpstr>Начнём с числа 1 друзья, с ним не поспоришь никогда.  Коль смотришь в зеркало своё то видишь ты своё лицо. </vt:lpstr>
      <vt:lpstr>                За первой цифрой – цифра   2,                         для головы важна она.</vt:lpstr>
      <vt:lpstr>   За двойкой цифра 3 идёт. А здесь подумай головой.   Чего на свете три бывает,   узнать нам сказки помогают.</vt:lpstr>
      <vt:lpstr>Но Русь богатырями славна и три из них его прогнали…. </vt:lpstr>
      <vt:lpstr>Три брата розовых, весёлых от волка серого спаслись И в дом кирпичный забрались. </vt:lpstr>
      <vt:lpstr>                       Затем идёт число 4.    Его представить нам легко,    к трём поросятам мы поставим из сказки Хрюшу     одного. </vt:lpstr>
      <vt:lpstr>Презентация PowerPoint</vt:lpstr>
      <vt:lpstr>            А дальше цифра 5 идёт.                 Её легко мы разберём Все пальцы в кулачок сожмём,              Затем по пальцу разогнём. </vt:lpstr>
      <vt:lpstr>Получим мы ответ опять и это будет        цифра 5. </vt:lpstr>
      <vt:lpstr>Нам важно главное понять, чтоб числа нам легко менять прибавим к нужному предмету один такой же по сюжету.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проект</dc:title>
  <dc:creator>Наталья</dc:creator>
  <cp:lastModifiedBy>Наталья</cp:lastModifiedBy>
  <cp:revision>8</cp:revision>
  <dcterms:created xsi:type="dcterms:W3CDTF">2014-03-08T13:00:39Z</dcterms:created>
  <dcterms:modified xsi:type="dcterms:W3CDTF">2014-11-12T18:53:34Z</dcterms:modified>
</cp:coreProperties>
</file>